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comments/modernComment_135_91CDB254.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29"/>
  </p:notesMasterIdLst>
  <p:sldIdLst>
    <p:sldId id="314" r:id="rId4"/>
    <p:sldId id="290" r:id="rId5"/>
    <p:sldId id="306" r:id="rId6"/>
    <p:sldId id="315" r:id="rId7"/>
    <p:sldId id="294" r:id="rId8"/>
    <p:sldId id="293" r:id="rId9"/>
    <p:sldId id="311" r:id="rId10"/>
    <p:sldId id="267" r:id="rId11"/>
    <p:sldId id="313" r:id="rId12"/>
    <p:sldId id="298" r:id="rId13"/>
    <p:sldId id="299" r:id="rId14"/>
    <p:sldId id="301" r:id="rId15"/>
    <p:sldId id="305" r:id="rId16"/>
    <p:sldId id="300" r:id="rId17"/>
    <p:sldId id="278" r:id="rId18"/>
    <p:sldId id="308" r:id="rId19"/>
    <p:sldId id="309" r:id="rId20"/>
    <p:sldId id="310" r:id="rId21"/>
    <p:sldId id="286" r:id="rId22"/>
    <p:sldId id="266" r:id="rId23"/>
    <p:sldId id="319" r:id="rId24"/>
    <p:sldId id="282" r:id="rId25"/>
    <p:sldId id="269" r:id="rId26"/>
    <p:sldId id="303" r:id="rId27"/>
    <p:sldId id="31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3BE124-6F10-6DF2-6F95-D5FABB519798}" name="Sabrina Smith" initials="SS" userId="S::ssmith@nala.org::393e9d71-ca68-4ead-aaed-173c74cbae7a" providerId="AD"/>
  <p188:author id="{C3FBE597-4A45-2A6F-4B7C-844302D131CF}" name="Fayth Johnson" initials="FJ" userId="S::fjohnson@nala.org::f18095cd-8a27-4fb2-bba7-036cb3441c84" providerId="AD"/>
  <p188:author id="{7C1A70AB-E297-E064-0A8C-28BFBC982390}" name="Melody Drew" initials="MD" userId="S::mdrew@nala.org::2a587afe-fe2c-4a97-a47f-bb4bd4c18f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Metzger" initials="LM" lastIdx="1" clrIdx="0">
    <p:extLst>
      <p:ext uri="{19B8F6BF-5375-455C-9EA6-DF929625EA0E}">
        <p15:presenceInfo xmlns:p15="http://schemas.microsoft.com/office/powerpoint/2012/main" userId="Leslie Metz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4F"/>
    <a:srgbClr val="008CD2"/>
    <a:srgbClr val="67BD49"/>
    <a:srgbClr val="E89A41"/>
    <a:srgbClr val="232530"/>
    <a:srgbClr val="494D63"/>
    <a:srgbClr val="99273A"/>
    <a:srgbClr val="97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1" autoAdjust="0"/>
    <p:restoredTop sz="75139" autoAdjust="0"/>
  </p:normalViewPr>
  <p:slideViewPr>
    <p:cSldViewPr snapToGrid="0" snapToObjects="1">
      <p:cViewPr varScale="1">
        <p:scale>
          <a:sx n="84" d="100"/>
          <a:sy n="84" d="100"/>
        </p:scale>
        <p:origin x="140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p:scale>
          <a:sx n="172" d="100"/>
          <a:sy n="172" d="100"/>
        </p:scale>
        <p:origin x="1998" y="-10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5.xml"/></Relationships>
</file>

<file path=ppt/comments/modernComment_135_91CDB254.xml><?xml version="1.0" encoding="utf-8"?>
<p188:cmLst xmlns:a="http://schemas.openxmlformats.org/drawingml/2006/main" xmlns:r="http://schemas.openxmlformats.org/officeDocument/2006/relationships" xmlns:p188="http://schemas.microsoft.com/office/powerpoint/2018/8/main">
  <p188:cm id="{ADB8F6AC-980B-41AD-96A3-B095E937495A}" authorId="{FE3BE124-6F10-6DF2-6F95-D5FABB519798}" status="resolved" created="2024-11-06T16:28:21.487" complete="100000">
    <pc:sldMkLst xmlns:pc="http://schemas.microsoft.com/office/powerpoint/2013/main/command">
      <pc:docMk/>
      <pc:sldMk cId="2446176852" sldId="309"/>
    </pc:sldMkLst>
    <p188:txBody>
      <a:bodyPr/>
      <a:lstStyle/>
      <a:p>
        <a:r>
          <a:rPr lang="en-US"/>
          <a:t>In the notes instead of they, candidates </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png"/></Relationships>
</file>

<file path=ppt/diagrams/_rels/data6.xml.rels><?xml version="1.0" encoding="UTF-8" standalone="yes"?>
<Relationships xmlns="http://schemas.openxmlformats.org/package/2006/relationships"><Relationship Id="rId3" Type="http://schemas.openxmlformats.org/officeDocument/2006/relationships/hyperlink" Target="https://portal.nalamember.com/merchandise-details?id=78d38086-c5a5-4142-9e90-97acfbee87af" TargetMode="External"/><Relationship Id="rId7" Type="http://schemas.openxmlformats.org/officeDocument/2006/relationships/hyperlink" Target="https://nala.org/wp-content/uploads/2022/05/CP-Recert-FAQs-1.pdf" TargetMode="External"/><Relationship Id="rId2" Type="http://schemas.openxmlformats.org/officeDocument/2006/relationships/hyperlink" Target="https://nala.org/resourcenavigator/" TargetMode="External"/><Relationship Id="rId1" Type="http://schemas.openxmlformats.org/officeDocument/2006/relationships/hyperlink" Target="https://nala.org/careers/" TargetMode="External"/><Relationship Id="rId6" Type="http://schemas.openxmlformats.org/officeDocument/2006/relationships/hyperlink" Target="https://nala.org/wp-content/uploads/2022/04/2024-CP-Exam-FAQs.pdf" TargetMode="External"/><Relationship Id="rId5" Type="http://schemas.openxmlformats.org/officeDocument/2006/relationships/hyperlink" Target="https://nala.org/certification/examinee-information/" TargetMode="External"/><Relationship Id="rId4" Type="http://schemas.openxmlformats.org/officeDocument/2006/relationships/hyperlink" Target="https://www.youtube.com/watch?v=fUBQfjQ8Ti4"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mailto:testing@nala.org" TargetMode="External"/><Relationship Id="rId1" Type="http://schemas.openxmlformats.org/officeDocument/2006/relationships/hyperlink" Target="http://www.nala.org/" TargetMode="Externa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png"/></Relationships>
</file>

<file path=ppt/diagrams/_rels/drawing6.xml.rels><?xml version="1.0" encoding="UTF-8" standalone="yes"?>
<Relationships xmlns="http://schemas.openxmlformats.org/package/2006/relationships"><Relationship Id="rId3" Type="http://schemas.openxmlformats.org/officeDocument/2006/relationships/hyperlink" Target="https://nala.org/wp-content/uploads/2022/04/2024-CP-Exam-FAQs.pdf" TargetMode="External"/><Relationship Id="rId7" Type="http://schemas.openxmlformats.org/officeDocument/2006/relationships/hyperlink" Target="https://portal.nalamember.com/merchandise-details?id=78d38086-c5a5-4142-9e90-97acfbee87af" TargetMode="External"/><Relationship Id="rId2" Type="http://schemas.openxmlformats.org/officeDocument/2006/relationships/hyperlink" Target="https://nala.org/certification/examinee-information/" TargetMode="External"/><Relationship Id="rId1" Type="http://schemas.openxmlformats.org/officeDocument/2006/relationships/hyperlink" Target="https://www.youtube.com/watch?v=fUBQfjQ8Ti4" TargetMode="External"/><Relationship Id="rId6" Type="http://schemas.openxmlformats.org/officeDocument/2006/relationships/hyperlink" Target="https://nala.org/resourcenavigator/" TargetMode="External"/><Relationship Id="rId5" Type="http://schemas.openxmlformats.org/officeDocument/2006/relationships/hyperlink" Target="https://nala.org/careers/" TargetMode="External"/><Relationship Id="rId4" Type="http://schemas.openxmlformats.org/officeDocument/2006/relationships/hyperlink" Target="https://nala.org/wp-content/uploads/2022/05/CP-Recert-FAQs-1.pdf"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www.nala.org/" TargetMode="External"/><Relationship Id="rId3" Type="http://schemas.openxmlformats.org/officeDocument/2006/relationships/hyperlink" Target="mailto:testing@nala.org" TargetMode="External"/><Relationship Id="rId7" Type="http://schemas.openxmlformats.org/officeDocument/2006/relationships/image" Target="../media/image50.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838FA-5458-47D7-8D89-A797D854527A}"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316A70A8-026A-4824-B5C2-B024C273A29B}">
      <dgm:prSet phldrT="[Text]"/>
      <dgm:spPr>
        <a:solidFill>
          <a:srgbClr val="070A4F"/>
        </a:solidFill>
        <a:ln>
          <a:noFill/>
        </a:ln>
      </dgm:spPr>
      <dgm:t>
        <a:bodyPr/>
        <a:lstStyle/>
        <a:p>
          <a:r>
            <a:rPr lang="en-US"/>
            <a:t>Standards</a:t>
          </a:r>
        </a:p>
      </dgm:t>
    </dgm:pt>
    <dgm:pt modelId="{B4D50655-08A5-4F92-B6A1-14B03047B034}" type="parTrans" cxnId="{35BF44AD-2192-4C4D-AE4E-2D5A00E11802}">
      <dgm:prSet/>
      <dgm:spPr/>
      <dgm:t>
        <a:bodyPr/>
        <a:lstStyle/>
        <a:p>
          <a:endParaRPr lang="en-US"/>
        </a:p>
      </dgm:t>
    </dgm:pt>
    <dgm:pt modelId="{27A4C650-F176-4D83-BB83-57C3918CAD20}" type="sibTrans" cxnId="{35BF44AD-2192-4C4D-AE4E-2D5A00E11802}">
      <dgm:prSet/>
      <dgm:spPr/>
      <dgm:t>
        <a:bodyPr/>
        <a:lstStyle/>
        <a:p>
          <a:endParaRPr lang="en-US"/>
        </a:p>
      </dgm:t>
    </dgm:pt>
    <dgm:pt modelId="{95534CD5-D7B9-4EC8-BA17-F0A149E4B85D}">
      <dgm:prSet phldrT="[Text]"/>
      <dgm:spPr>
        <a:solidFill>
          <a:srgbClr val="008CD2"/>
        </a:solidFill>
        <a:ln>
          <a:noFill/>
        </a:ln>
      </dgm:spPr>
      <dgm:t>
        <a:bodyPr/>
        <a:lstStyle/>
        <a:p>
          <a:r>
            <a:rPr lang="en-US"/>
            <a:t>Validation</a:t>
          </a:r>
        </a:p>
      </dgm:t>
    </dgm:pt>
    <dgm:pt modelId="{6E12EEDD-4E9C-41CD-8644-A9FAD13565E0}" type="parTrans" cxnId="{3D681AF7-FEB9-480F-9759-BC0D332ACC5F}">
      <dgm:prSet/>
      <dgm:spPr/>
      <dgm:t>
        <a:bodyPr/>
        <a:lstStyle/>
        <a:p>
          <a:endParaRPr lang="en-US"/>
        </a:p>
      </dgm:t>
    </dgm:pt>
    <dgm:pt modelId="{3CAFA854-5515-4D21-A075-57627045FC84}" type="sibTrans" cxnId="{3D681AF7-FEB9-480F-9759-BC0D332ACC5F}">
      <dgm:prSet/>
      <dgm:spPr/>
      <dgm:t>
        <a:bodyPr/>
        <a:lstStyle/>
        <a:p>
          <a:endParaRPr lang="en-US"/>
        </a:p>
      </dgm:t>
    </dgm:pt>
    <dgm:pt modelId="{45BA3EB8-B086-4106-930C-86E2ECCEA056}">
      <dgm:prSet phldrT="[Text]"/>
      <dgm:spPr>
        <a:solidFill>
          <a:srgbClr val="67BD49"/>
        </a:solidFill>
        <a:ln>
          <a:noFill/>
        </a:ln>
      </dgm:spPr>
      <dgm:t>
        <a:bodyPr/>
        <a:lstStyle/>
        <a:p>
          <a:r>
            <a:rPr lang="en-US"/>
            <a:t>Third-party</a:t>
          </a:r>
        </a:p>
      </dgm:t>
    </dgm:pt>
    <dgm:pt modelId="{967D5A3D-E9C2-475B-B78B-5A61FD79C601}" type="parTrans" cxnId="{F2E6CB3D-FA5F-49E5-B8B5-4EF3AF7D285E}">
      <dgm:prSet/>
      <dgm:spPr/>
      <dgm:t>
        <a:bodyPr/>
        <a:lstStyle/>
        <a:p>
          <a:endParaRPr lang="en-US"/>
        </a:p>
      </dgm:t>
    </dgm:pt>
    <dgm:pt modelId="{47928199-26A3-4EC3-99E0-AFE60728BB71}" type="sibTrans" cxnId="{F2E6CB3D-FA5F-49E5-B8B5-4EF3AF7D285E}">
      <dgm:prSet/>
      <dgm:spPr/>
      <dgm:t>
        <a:bodyPr/>
        <a:lstStyle/>
        <a:p>
          <a:endParaRPr lang="en-US"/>
        </a:p>
      </dgm:t>
    </dgm:pt>
    <dgm:pt modelId="{E7A9671F-B0D3-44FB-8F86-6317A86EF2E9}">
      <dgm:prSet phldrT="[Text]"/>
      <dgm:spPr>
        <a:solidFill>
          <a:srgbClr val="99273A"/>
        </a:solidFill>
        <a:ln>
          <a:noFill/>
        </a:ln>
      </dgm:spPr>
      <dgm:t>
        <a:bodyPr/>
        <a:lstStyle/>
        <a:p>
          <a:r>
            <a:rPr lang="en-US"/>
            <a:t>Impartial</a:t>
          </a:r>
        </a:p>
      </dgm:t>
    </dgm:pt>
    <dgm:pt modelId="{120AE2E5-B5FA-4092-B8B4-56F4703D8029}" type="parTrans" cxnId="{93143F64-8514-4814-985D-990C91E2A3C6}">
      <dgm:prSet/>
      <dgm:spPr/>
      <dgm:t>
        <a:bodyPr/>
        <a:lstStyle/>
        <a:p>
          <a:endParaRPr lang="en-US"/>
        </a:p>
      </dgm:t>
    </dgm:pt>
    <dgm:pt modelId="{721F962C-DA57-4977-9D48-8FBCC9C9E8DF}" type="sibTrans" cxnId="{93143F64-8514-4814-985D-990C91E2A3C6}">
      <dgm:prSet/>
      <dgm:spPr/>
      <dgm:t>
        <a:bodyPr/>
        <a:lstStyle/>
        <a:p>
          <a:endParaRPr lang="en-US"/>
        </a:p>
      </dgm:t>
    </dgm:pt>
    <dgm:pt modelId="{CC45F5B6-1961-43A1-A47C-9A02E98683AE}">
      <dgm:prSet/>
      <dgm:spPr/>
      <dgm:t>
        <a:bodyPr/>
        <a:lstStyle/>
        <a:p>
          <a:endParaRPr lang="en-US"/>
        </a:p>
      </dgm:t>
    </dgm:pt>
    <dgm:pt modelId="{77E765AA-8D79-44BE-8C9F-19AADBAD66DB}" type="parTrans" cxnId="{EFCB5004-5732-4A6B-A486-E2F6BD6982E1}">
      <dgm:prSet/>
      <dgm:spPr/>
      <dgm:t>
        <a:bodyPr/>
        <a:lstStyle/>
        <a:p>
          <a:endParaRPr lang="en-US"/>
        </a:p>
      </dgm:t>
    </dgm:pt>
    <dgm:pt modelId="{00843290-6EC7-4575-8697-A79C53E8AB58}" type="sibTrans" cxnId="{EFCB5004-5732-4A6B-A486-E2F6BD6982E1}">
      <dgm:prSet/>
      <dgm:spPr/>
      <dgm:t>
        <a:bodyPr/>
        <a:lstStyle/>
        <a:p>
          <a:endParaRPr lang="en-US"/>
        </a:p>
      </dgm:t>
    </dgm:pt>
    <dgm:pt modelId="{EFADD588-5E83-415B-A3A1-BE75F6744936}">
      <dgm:prSet phldrT="[Text]"/>
      <dgm:spPr>
        <a:blipFill rotWithShape="0">
          <a:blip xmlns:r="http://schemas.openxmlformats.org/officeDocument/2006/relationships" r:embed="rId1"/>
          <a:stretch>
            <a:fillRect/>
          </a:stretch>
        </a:blipFill>
      </dgm:spPr>
      <dgm:t>
        <a:bodyPr/>
        <a:lstStyle/>
        <a:p>
          <a:endParaRPr lang="en-US"/>
        </a:p>
      </dgm:t>
    </dgm:pt>
    <dgm:pt modelId="{68A47FCE-B4B7-4C79-B144-70DA111294AA}" type="sibTrans" cxnId="{20C4D99B-6172-4763-BBE0-D7CB3F26F863}">
      <dgm:prSet/>
      <dgm:spPr/>
      <dgm:t>
        <a:bodyPr/>
        <a:lstStyle/>
        <a:p>
          <a:endParaRPr lang="en-US"/>
        </a:p>
      </dgm:t>
    </dgm:pt>
    <dgm:pt modelId="{142A00EC-09A8-4F33-AEE1-66F805817CA9}" type="parTrans" cxnId="{20C4D99B-6172-4763-BBE0-D7CB3F26F863}">
      <dgm:prSet/>
      <dgm:spPr/>
      <dgm:t>
        <a:bodyPr/>
        <a:lstStyle/>
        <a:p>
          <a:endParaRPr lang="en-US"/>
        </a:p>
      </dgm:t>
    </dgm:pt>
    <dgm:pt modelId="{DEC052D3-018D-41D0-B996-5C8317C82472}" type="pres">
      <dgm:prSet presAssocID="{7F0838FA-5458-47D7-8D89-A797D854527A}" presName="Name0" presStyleCnt="0">
        <dgm:presLayoutVars>
          <dgm:chMax val="1"/>
          <dgm:dir/>
          <dgm:animLvl val="ctr"/>
          <dgm:resizeHandles val="exact"/>
        </dgm:presLayoutVars>
      </dgm:prSet>
      <dgm:spPr/>
    </dgm:pt>
    <dgm:pt modelId="{CA5CF088-4380-4661-A6B9-E7A3597BF1E1}" type="pres">
      <dgm:prSet presAssocID="{EFADD588-5E83-415B-A3A1-BE75F6744936}" presName="centerShape" presStyleLbl="node0" presStyleIdx="0" presStyleCnt="1" custScaleX="98040" custScaleY="102468" custLinFactNeighborX="0" custLinFactNeighborY="-3963"/>
      <dgm:spPr/>
    </dgm:pt>
    <dgm:pt modelId="{DE46251C-9353-4382-AE9D-AB11E39F6939}" type="pres">
      <dgm:prSet presAssocID="{316A70A8-026A-4824-B5C2-B024C273A29B}" presName="node" presStyleLbl="node1" presStyleIdx="0" presStyleCnt="4" custScaleX="91624" custScaleY="89580" custRadScaleRad="98671" custRadScaleInc="853">
        <dgm:presLayoutVars>
          <dgm:bulletEnabled val="1"/>
        </dgm:presLayoutVars>
      </dgm:prSet>
      <dgm:spPr/>
    </dgm:pt>
    <dgm:pt modelId="{E681E02D-4312-4810-9F1E-8663E5901021}" type="pres">
      <dgm:prSet presAssocID="{316A70A8-026A-4824-B5C2-B024C273A29B}" presName="dummy" presStyleCnt="0"/>
      <dgm:spPr/>
    </dgm:pt>
    <dgm:pt modelId="{44C5EE65-8F2F-4689-93D0-051B242E7EDE}" type="pres">
      <dgm:prSet presAssocID="{27A4C650-F176-4D83-BB83-57C3918CAD20}" presName="sibTrans" presStyleLbl="sibTrans2D1" presStyleIdx="0" presStyleCnt="4"/>
      <dgm:spPr/>
    </dgm:pt>
    <dgm:pt modelId="{A707F399-56B7-40A5-AADF-8D9AE727BCAE}" type="pres">
      <dgm:prSet presAssocID="{95534CD5-D7B9-4EC8-BA17-F0A149E4B85D}" presName="node" presStyleLbl="node1" presStyleIdx="1" presStyleCnt="4" custRadScaleRad="128519" custRadScaleInc="-2173">
        <dgm:presLayoutVars>
          <dgm:bulletEnabled val="1"/>
        </dgm:presLayoutVars>
      </dgm:prSet>
      <dgm:spPr/>
    </dgm:pt>
    <dgm:pt modelId="{BA4A4C26-34ED-4124-8C47-F07140E510C9}" type="pres">
      <dgm:prSet presAssocID="{95534CD5-D7B9-4EC8-BA17-F0A149E4B85D}" presName="dummy" presStyleCnt="0"/>
      <dgm:spPr/>
    </dgm:pt>
    <dgm:pt modelId="{75DB1647-2427-4CF1-A00E-9EA9C904BA3E}" type="pres">
      <dgm:prSet presAssocID="{3CAFA854-5515-4D21-A075-57627045FC84}" presName="sibTrans" presStyleLbl="sibTrans2D1" presStyleIdx="1" presStyleCnt="4"/>
      <dgm:spPr/>
    </dgm:pt>
    <dgm:pt modelId="{07375794-21FB-4B15-98BB-70C13CF5178C}" type="pres">
      <dgm:prSet presAssocID="{45BA3EB8-B086-4106-930C-86E2ECCEA056}" presName="node" presStyleLbl="node1" presStyleIdx="2" presStyleCnt="4" custScaleX="98838" custScaleY="95767" custRadScaleRad="94704" custRadScaleInc="-888">
        <dgm:presLayoutVars>
          <dgm:bulletEnabled val="1"/>
        </dgm:presLayoutVars>
      </dgm:prSet>
      <dgm:spPr/>
    </dgm:pt>
    <dgm:pt modelId="{411F53AB-AB46-4AC5-A7CB-32953BE03860}" type="pres">
      <dgm:prSet presAssocID="{45BA3EB8-B086-4106-930C-86E2ECCEA056}" presName="dummy" presStyleCnt="0"/>
      <dgm:spPr/>
    </dgm:pt>
    <dgm:pt modelId="{85A303D6-741F-40EF-8F5A-10B5738599CE}" type="pres">
      <dgm:prSet presAssocID="{47928199-26A3-4EC3-99E0-AFE60728BB71}" presName="sibTrans" presStyleLbl="sibTrans2D1" presStyleIdx="2" presStyleCnt="4"/>
      <dgm:spPr/>
    </dgm:pt>
    <dgm:pt modelId="{39D1C815-8625-4EBF-9B8A-EB5CEEE6995A}" type="pres">
      <dgm:prSet presAssocID="{E7A9671F-B0D3-44FB-8F86-6317A86EF2E9}" presName="node" presStyleLbl="node1" presStyleIdx="3" presStyleCnt="4" custRadScaleRad="125585">
        <dgm:presLayoutVars>
          <dgm:bulletEnabled val="1"/>
        </dgm:presLayoutVars>
      </dgm:prSet>
      <dgm:spPr/>
    </dgm:pt>
    <dgm:pt modelId="{1C3AB63F-BB7F-440E-ACCC-00352399711D}" type="pres">
      <dgm:prSet presAssocID="{E7A9671F-B0D3-44FB-8F86-6317A86EF2E9}" presName="dummy" presStyleCnt="0"/>
      <dgm:spPr/>
    </dgm:pt>
    <dgm:pt modelId="{53B09F14-6C5A-48BE-8ADA-A416DA9DD6B6}" type="pres">
      <dgm:prSet presAssocID="{721F962C-DA57-4977-9D48-8FBCC9C9E8DF}" presName="sibTrans" presStyleLbl="sibTrans2D1" presStyleIdx="3" presStyleCnt="4"/>
      <dgm:spPr/>
    </dgm:pt>
  </dgm:ptLst>
  <dgm:cxnLst>
    <dgm:cxn modelId="{EFCB5004-5732-4A6B-A486-E2F6BD6982E1}" srcId="{7F0838FA-5458-47D7-8D89-A797D854527A}" destId="{CC45F5B6-1961-43A1-A47C-9A02E98683AE}" srcOrd="1" destOrd="0" parTransId="{77E765AA-8D79-44BE-8C9F-19AADBAD66DB}" sibTransId="{00843290-6EC7-4575-8697-A79C53E8AB58}"/>
    <dgm:cxn modelId="{27619009-BFDA-4575-B89C-E282CAF61E6B}" type="presOf" srcId="{721F962C-DA57-4977-9D48-8FBCC9C9E8DF}" destId="{53B09F14-6C5A-48BE-8ADA-A416DA9DD6B6}" srcOrd="0" destOrd="0" presId="urn:microsoft.com/office/officeart/2005/8/layout/radial6"/>
    <dgm:cxn modelId="{8D28F03C-1982-4739-B14F-7720521DD1FD}" type="presOf" srcId="{45BA3EB8-B086-4106-930C-86E2ECCEA056}" destId="{07375794-21FB-4B15-98BB-70C13CF5178C}" srcOrd="0" destOrd="0" presId="urn:microsoft.com/office/officeart/2005/8/layout/radial6"/>
    <dgm:cxn modelId="{F2E6CB3D-FA5F-49E5-B8B5-4EF3AF7D285E}" srcId="{EFADD588-5E83-415B-A3A1-BE75F6744936}" destId="{45BA3EB8-B086-4106-930C-86E2ECCEA056}" srcOrd="2" destOrd="0" parTransId="{967D5A3D-E9C2-475B-B78B-5A61FD79C601}" sibTransId="{47928199-26A3-4EC3-99E0-AFE60728BB71}"/>
    <dgm:cxn modelId="{E4BA103F-92A0-4870-8BCF-57B0C00EC194}" type="presOf" srcId="{7F0838FA-5458-47D7-8D89-A797D854527A}" destId="{DEC052D3-018D-41D0-B996-5C8317C82472}" srcOrd="0" destOrd="0" presId="urn:microsoft.com/office/officeart/2005/8/layout/radial6"/>
    <dgm:cxn modelId="{76CF6742-6F67-4CDF-8F3E-CEC05CF12D54}" type="presOf" srcId="{27A4C650-F176-4D83-BB83-57C3918CAD20}" destId="{44C5EE65-8F2F-4689-93D0-051B242E7EDE}" srcOrd="0" destOrd="0" presId="urn:microsoft.com/office/officeart/2005/8/layout/radial6"/>
    <dgm:cxn modelId="{93143F64-8514-4814-985D-990C91E2A3C6}" srcId="{EFADD588-5E83-415B-A3A1-BE75F6744936}" destId="{E7A9671F-B0D3-44FB-8F86-6317A86EF2E9}" srcOrd="3" destOrd="0" parTransId="{120AE2E5-B5FA-4092-B8B4-56F4703D8029}" sibTransId="{721F962C-DA57-4977-9D48-8FBCC9C9E8DF}"/>
    <dgm:cxn modelId="{8E99359B-9BC2-4DC7-AEFE-9AA073EDD634}" type="presOf" srcId="{47928199-26A3-4EC3-99E0-AFE60728BB71}" destId="{85A303D6-741F-40EF-8F5A-10B5738599CE}" srcOrd="0" destOrd="0" presId="urn:microsoft.com/office/officeart/2005/8/layout/radial6"/>
    <dgm:cxn modelId="{20C4D99B-6172-4763-BBE0-D7CB3F26F863}" srcId="{7F0838FA-5458-47D7-8D89-A797D854527A}" destId="{EFADD588-5E83-415B-A3A1-BE75F6744936}" srcOrd="0" destOrd="0" parTransId="{142A00EC-09A8-4F33-AEE1-66F805817CA9}" sibTransId="{68A47FCE-B4B7-4C79-B144-70DA111294AA}"/>
    <dgm:cxn modelId="{35BF44AD-2192-4C4D-AE4E-2D5A00E11802}" srcId="{EFADD588-5E83-415B-A3A1-BE75F6744936}" destId="{316A70A8-026A-4824-B5C2-B024C273A29B}" srcOrd="0" destOrd="0" parTransId="{B4D50655-08A5-4F92-B6A1-14B03047B034}" sibTransId="{27A4C650-F176-4D83-BB83-57C3918CAD20}"/>
    <dgm:cxn modelId="{799FC8B0-8E04-44FB-B09B-21A0E1AF5D98}" type="presOf" srcId="{E7A9671F-B0D3-44FB-8F86-6317A86EF2E9}" destId="{39D1C815-8625-4EBF-9B8A-EB5CEEE6995A}" srcOrd="0" destOrd="0" presId="urn:microsoft.com/office/officeart/2005/8/layout/radial6"/>
    <dgm:cxn modelId="{7090F3C8-DC5F-4B85-8128-B6E40254D4E3}" type="presOf" srcId="{316A70A8-026A-4824-B5C2-B024C273A29B}" destId="{DE46251C-9353-4382-AE9D-AB11E39F6939}" srcOrd="0" destOrd="0" presId="urn:microsoft.com/office/officeart/2005/8/layout/radial6"/>
    <dgm:cxn modelId="{34874FCE-4F3C-40DB-A37C-3B4931A48F1E}" type="presOf" srcId="{95534CD5-D7B9-4EC8-BA17-F0A149E4B85D}" destId="{A707F399-56B7-40A5-AADF-8D9AE727BCAE}" srcOrd="0" destOrd="0" presId="urn:microsoft.com/office/officeart/2005/8/layout/radial6"/>
    <dgm:cxn modelId="{4E5A0DCF-8EBC-4E69-B714-06BDF2E772B9}" type="presOf" srcId="{3CAFA854-5515-4D21-A075-57627045FC84}" destId="{75DB1647-2427-4CF1-A00E-9EA9C904BA3E}" srcOrd="0" destOrd="0" presId="urn:microsoft.com/office/officeart/2005/8/layout/radial6"/>
    <dgm:cxn modelId="{1137E6E0-FBD8-4C54-847C-320EB8897D60}" type="presOf" srcId="{EFADD588-5E83-415B-A3A1-BE75F6744936}" destId="{CA5CF088-4380-4661-A6B9-E7A3597BF1E1}" srcOrd="0" destOrd="0" presId="urn:microsoft.com/office/officeart/2005/8/layout/radial6"/>
    <dgm:cxn modelId="{3D681AF7-FEB9-480F-9759-BC0D332ACC5F}" srcId="{EFADD588-5E83-415B-A3A1-BE75F6744936}" destId="{95534CD5-D7B9-4EC8-BA17-F0A149E4B85D}" srcOrd="1" destOrd="0" parTransId="{6E12EEDD-4E9C-41CD-8644-A9FAD13565E0}" sibTransId="{3CAFA854-5515-4D21-A075-57627045FC84}"/>
    <dgm:cxn modelId="{8C186D2B-2181-4A0E-93AB-A68F161D4A69}" type="presParOf" srcId="{DEC052D3-018D-41D0-B996-5C8317C82472}" destId="{CA5CF088-4380-4661-A6B9-E7A3597BF1E1}" srcOrd="0" destOrd="0" presId="urn:microsoft.com/office/officeart/2005/8/layout/radial6"/>
    <dgm:cxn modelId="{74A72268-1DFC-44AF-B82C-EC31A4E8B72E}" type="presParOf" srcId="{DEC052D3-018D-41D0-B996-5C8317C82472}" destId="{DE46251C-9353-4382-AE9D-AB11E39F6939}" srcOrd="1" destOrd="0" presId="urn:microsoft.com/office/officeart/2005/8/layout/radial6"/>
    <dgm:cxn modelId="{536660C1-F753-4473-BBD3-169F48771E97}" type="presParOf" srcId="{DEC052D3-018D-41D0-B996-5C8317C82472}" destId="{E681E02D-4312-4810-9F1E-8663E5901021}" srcOrd="2" destOrd="0" presId="urn:microsoft.com/office/officeart/2005/8/layout/radial6"/>
    <dgm:cxn modelId="{EA9E2843-8AC7-4873-A310-8A07166C9F43}" type="presParOf" srcId="{DEC052D3-018D-41D0-B996-5C8317C82472}" destId="{44C5EE65-8F2F-4689-93D0-051B242E7EDE}" srcOrd="3" destOrd="0" presId="urn:microsoft.com/office/officeart/2005/8/layout/radial6"/>
    <dgm:cxn modelId="{2569DB20-30FB-40CA-BCF6-6F8AA1900FB5}" type="presParOf" srcId="{DEC052D3-018D-41D0-B996-5C8317C82472}" destId="{A707F399-56B7-40A5-AADF-8D9AE727BCAE}" srcOrd="4" destOrd="0" presId="urn:microsoft.com/office/officeart/2005/8/layout/radial6"/>
    <dgm:cxn modelId="{DF1D626A-2BC9-42CD-889D-403BF51B08D3}" type="presParOf" srcId="{DEC052D3-018D-41D0-B996-5C8317C82472}" destId="{BA4A4C26-34ED-4124-8C47-F07140E510C9}" srcOrd="5" destOrd="0" presId="urn:microsoft.com/office/officeart/2005/8/layout/radial6"/>
    <dgm:cxn modelId="{A72EB5B4-9F5E-4B7B-852F-C1B768A77F88}" type="presParOf" srcId="{DEC052D3-018D-41D0-B996-5C8317C82472}" destId="{75DB1647-2427-4CF1-A00E-9EA9C904BA3E}" srcOrd="6" destOrd="0" presId="urn:microsoft.com/office/officeart/2005/8/layout/radial6"/>
    <dgm:cxn modelId="{86CC00C7-A20F-46CA-88F9-C370ECADEF22}" type="presParOf" srcId="{DEC052D3-018D-41D0-B996-5C8317C82472}" destId="{07375794-21FB-4B15-98BB-70C13CF5178C}" srcOrd="7" destOrd="0" presId="urn:microsoft.com/office/officeart/2005/8/layout/radial6"/>
    <dgm:cxn modelId="{931728B5-74AC-4EC2-9276-25E9C6984604}" type="presParOf" srcId="{DEC052D3-018D-41D0-B996-5C8317C82472}" destId="{411F53AB-AB46-4AC5-A7CB-32953BE03860}" srcOrd="8" destOrd="0" presId="urn:microsoft.com/office/officeart/2005/8/layout/radial6"/>
    <dgm:cxn modelId="{1D6C5E1C-14B0-4728-9680-22FC8D7118DE}" type="presParOf" srcId="{DEC052D3-018D-41D0-B996-5C8317C82472}" destId="{85A303D6-741F-40EF-8F5A-10B5738599CE}" srcOrd="9" destOrd="0" presId="urn:microsoft.com/office/officeart/2005/8/layout/radial6"/>
    <dgm:cxn modelId="{CA8DD1CF-C1CB-4A8A-9D9A-4728A3717FE1}" type="presParOf" srcId="{DEC052D3-018D-41D0-B996-5C8317C82472}" destId="{39D1C815-8625-4EBF-9B8A-EB5CEEE6995A}" srcOrd="10" destOrd="0" presId="urn:microsoft.com/office/officeart/2005/8/layout/radial6"/>
    <dgm:cxn modelId="{CF91C719-4530-4D93-8EC3-9F02502F5A0E}" type="presParOf" srcId="{DEC052D3-018D-41D0-B996-5C8317C82472}" destId="{1C3AB63F-BB7F-440E-ACCC-00352399711D}" srcOrd="11" destOrd="0" presId="urn:microsoft.com/office/officeart/2005/8/layout/radial6"/>
    <dgm:cxn modelId="{9DA1208B-9B48-4A54-A3F8-485F8D9CC63F}" type="presParOf" srcId="{DEC052D3-018D-41D0-B996-5C8317C82472}" destId="{53B09F14-6C5A-48BE-8ADA-A416DA9DD6B6}" srcOrd="12" destOrd="0" presId="urn:microsoft.com/office/officeart/2005/8/layout/radial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75BDAF-7765-46C6-BA50-C774D2F190A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F549B94-668F-4F7A-AF45-6DA34C5D7B94}">
      <dgm:prSet/>
      <dgm:spPr/>
      <dgm:t>
        <a:bodyPr/>
        <a:lstStyle/>
        <a:p>
          <a:r>
            <a:rPr lang="en-US" b="0" dirty="0"/>
            <a:t>ABA approved</a:t>
          </a:r>
          <a:endParaRPr lang="en-US" dirty="0"/>
        </a:p>
      </dgm:t>
    </dgm:pt>
    <dgm:pt modelId="{98707551-2F7E-4FA2-8AF1-E879912417A3}" type="parTrans" cxnId="{2188E31C-1A66-4D65-9358-B9510B82B475}">
      <dgm:prSet/>
      <dgm:spPr/>
      <dgm:t>
        <a:bodyPr/>
        <a:lstStyle/>
        <a:p>
          <a:endParaRPr lang="en-US"/>
        </a:p>
      </dgm:t>
    </dgm:pt>
    <dgm:pt modelId="{F6B00D41-5393-40E6-BE79-28205895AF9D}" type="sibTrans" cxnId="{2188E31C-1A66-4D65-9358-B9510B82B475}">
      <dgm:prSet/>
      <dgm:spPr/>
      <dgm:t>
        <a:bodyPr/>
        <a:lstStyle/>
        <a:p>
          <a:endParaRPr lang="en-US"/>
        </a:p>
      </dgm:t>
    </dgm:pt>
    <dgm:pt modelId="{9B24F821-0DFB-4DA6-89D0-C759B988A7C5}">
      <dgm:prSet/>
      <dgm:spPr/>
      <dgm:t>
        <a:bodyPr/>
        <a:lstStyle/>
        <a:p>
          <a:r>
            <a:rPr lang="en-US" dirty="0"/>
            <a:t>Associates degree</a:t>
          </a:r>
        </a:p>
      </dgm:t>
    </dgm:pt>
    <dgm:pt modelId="{AEF109DB-2A8E-4267-9773-7D0477C63862}" type="parTrans" cxnId="{93EB33D5-BA8D-4599-9972-F24497484F53}">
      <dgm:prSet/>
      <dgm:spPr/>
      <dgm:t>
        <a:bodyPr/>
        <a:lstStyle/>
        <a:p>
          <a:endParaRPr lang="en-US"/>
        </a:p>
      </dgm:t>
    </dgm:pt>
    <dgm:pt modelId="{A3A94AF5-4317-4E7B-9A56-C539FC968E5D}" type="sibTrans" cxnId="{93EB33D5-BA8D-4599-9972-F24497484F53}">
      <dgm:prSet/>
      <dgm:spPr/>
      <dgm:t>
        <a:bodyPr/>
        <a:lstStyle/>
        <a:p>
          <a:endParaRPr lang="en-US"/>
        </a:p>
      </dgm:t>
    </dgm:pt>
    <dgm:pt modelId="{8FA600CE-9C95-40A5-84DF-98D427042670}">
      <dgm:prSet/>
      <dgm:spPr/>
      <dgm:t>
        <a:bodyPr/>
        <a:lstStyle/>
        <a:p>
          <a:r>
            <a:rPr lang="en-US" b="0" dirty="0"/>
            <a:t>Post-baccalaureate certificate</a:t>
          </a:r>
          <a:endParaRPr lang="en-US" dirty="0"/>
        </a:p>
      </dgm:t>
    </dgm:pt>
    <dgm:pt modelId="{1D68B507-D8B1-466C-BBA9-511DBC333E26}" type="parTrans" cxnId="{156F4539-518E-41B8-A3AC-BDBC21237126}">
      <dgm:prSet/>
      <dgm:spPr/>
      <dgm:t>
        <a:bodyPr/>
        <a:lstStyle/>
        <a:p>
          <a:endParaRPr lang="en-US"/>
        </a:p>
      </dgm:t>
    </dgm:pt>
    <dgm:pt modelId="{E9C61DCE-9291-4A63-806C-A6E84D313A7D}" type="sibTrans" cxnId="{156F4539-518E-41B8-A3AC-BDBC21237126}">
      <dgm:prSet/>
      <dgm:spPr/>
      <dgm:t>
        <a:bodyPr/>
        <a:lstStyle/>
        <a:p>
          <a:endParaRPr lang="en-US"/>
        </a:p>
      </dgm:t>
    </dgm:pt>
    <dgm:pt modelId="{D3C2AEB1-473B-4DC0-A250-81A75CD13BE9}">
      <dgm:prSet/>
      <dgm:spPr/>
      <dgm:t>
        <a:bodyPr/>
        <a:lstStyle/>
        <a:p>
          <a:r>
            <a:rPr lang="en-US" dirty="0"/>
            <a:t>Bachelor’s degree</a:t>
          </a:r>
        </a:p>
      </dgm:t>
    </dgm:pt>
    <dgm:pt modelId="{D8F3A502-3A9C-4B4B-AAEF-549FADF5A217}" type="parTrans" cxnId="{D73C1B93-E34D-4B02-BBFA-412A00DC76C6}">
      <dgm:prSet/>
      <dgm:spPr/>
      <dgm:t>
        <a:bodyPr/>
        <a:lstStyle/>
        <a:p>
          <a:endParaRPr lang="en-US"/>
        </a:p>
      </dgm:t>
    </dgm:pt>
    <dgm:pt modelId="{7D4845B5-65AB-4855-AC91-2933B72AF376}" type="sibTrans" cxnId="{D73C1B93-E34D-4B02-BBFA-412A00DC76C6}">
      <dgm:prSet/>
      <dgm:spPr/>
      <dgm:t>
        <a:bodyPr/>
        <a:lstStyle/>
        <a:p>
          <a:endParaRPr lang="en-US"/>
        </a:p>
      </dgm:t>
    </dgm:pt>
    <dgm:pt modelId="{5CDD741C-1A7A-4D11-962F-5026F285F719}">
      <dgm:prSet/>
      <dgm:spPr/>
      <dgm:t>
        <a:bodyPr/>
        <a:lstStyle/>
        <a:p>
          <a:r>
            <a:rPr lang="en-US" dirty="0"/>
            <a:t>Certificate program</a:t>
          </a:r>
        </a:p>
      </dgm:t>
    </dgm:pt>
    <dgm:pt modelId="{DFD40AE0-8A36-43E0-94C7-BB91C4B28029}" type="parTrans" cxnId="{92570F2C-4E45-4D44-B716-EE6F769A9228}">
      <dgm:prSet/>
      <dgm:spPr/>
      <dgm:t>
        <a:bodyPr/>
        <a:lstStyle/>
        <a:p>
          <a:endParaRPr lang="en-US"/>
        </a:p>
      </dgm:t>
    </dgm:pt>
    <dgm:pt modelId="{20D43C8C-A9B0-4585-A937-2B8C33FBB8D8}" type="sibTrans" cxnId="{92570F2C-4E45-4D44-B716-EE6F769A9228}">
      <dgm:prSet/>
      <dgm:spPr/>
      <dgm:t>
        <a:bodyPr/>
        <a:lstStyle/>
        <a:p>
          <a:endParaRPr lang="en-US"/>
        </a:p>
      </dgm:t>
    </dgm:pt>
    <dgm:pt modelId="{895BFF5E-6794-415E-A74E-7CF26D3C5EEE}" type="pres">
      <dgm:prSet presAssocID="{1475BDAF-7765-46C6-BA50-C774D2F190A7}" presName="linear" presStyleCnt="0">
        <dgm:presLayoutVars>
          <dgm:animLvl val="lvl"/>
          <dgm:resizeHandles val="exact"/>
        </dgm:presLayoutVars>
      </dgm:prSet>
      <dgm:spPr/>
    </dgm:pt>
    <dgm:pt modelId="{2FB5E773-260D-4E49-B1D7-9681D6041F01}" type="pres">
      <dgm:prSet presAssocID="{3F549B94-668F-4F7A-AF45-6DA34C5D7B94}" presName="parentText" presStyleLbl="node1" presStyleIdx="0" presStyleCnt="5">
        <dgm:presLayoutVars>
          <dgm:chMax val="0"/>
          <dgm:bulletEnabled val="1"/>
        </dgm:presLayoutVars>
      </dgm:prSet>
      <dgm:spPr/>
    </dgm:pt>
    <dgm:pt modelId="{5BDFEEF3-0E5E-4119-8A57-5C8340C98DE9}" type="pres">
      <dgm:prSet presAssocID="{F6B00D41-5393-40E6-BE79-28205895AF9D}" presName="spacer" presStyleCnt="0"/>
      <dgm:spPr/>
    </dgm:pt>
    <dgm:pt modelId="{A28CAE08-5CE5-4FBA-9198-C380F042B5C6}" type="pres">
      <dgm:prSet presAssocID="{9B24F821-0DFB-4DA6-89D0-C759B988A7C5}" presName="parentText" presStyleLbl="node1" presStyleIdx="1" presStyleCnt="5">
        <dgm:presLayoutVars>
          <dgm:chMax val="0"/>
          <dgm:bulletEnabled val="1"/>
        </dgm:presLayoutVars>
      </dgm:prSet>
      <dgm:spPr/>
    </dgm:pt>
    <dgm:pt modelId="{E1B4A03A-FA9E-4030-BC28-35242E7ABEEA}" type="pres">
      <dgm:prSet presAssocID="{A3A94AF5-4317-4E7B-9A56-C539FC968E5D}" presName="spacer" presStyleCnt="0"/>
      <dgm:spPr/>
    </dgm:pt>
    <dgm:pt modelId="{9274EDCD-9563-42CB-A192-4C8501058057}" type="pres">
      <dgm:prSet presAssocID="{8FA600CE-9C95-40A5-84DF-98D427042670}" presName="parentText" presStyleLbl="node1" presStyleIdx="2" presStyleCnt="5">
        <dgm:presLayoutVars>
          <dgm:chMax val="0"/>
          <dgm:bulletEnabled val="1"/>
        </dgm:presLayoutVars>
      </dgm:prSet>
      <dgm:spPr/>
    </dgm:pt>
    <dgm:pt modelId="{8EC01CCA-F24D-47E2-9CA5-8F4695BD8A4E}" type="pres">
      <dgm:prSet presAssocID="{E9C61DCE-9291-4A63-806C-A6E84D313A7D}" presName="spacer" presStyleCnt="0"/>
      <dgm:spPr/>
    </dgm:pt>
    <dgm:pt modelId="{0D4AC02C-9A91-4244-833A-B26E599174CA}" type="pres">
      <dgm:prSet presAssocID="{D3C2AEB1-473B-4DC0-A250-81A75CD13BE9}" presName="parentText" presStyleLbl="node1" presStyleIdx="3" presStyleCnt="5">
        <dgm:presLayoutVars>
          <dgm:chMax val="0"/>
          <dgm:bulletEnabled val="1"/>
        </dgm:presLayoutVars>
      </dgm:prSet>
      <dgm:spPr/>
    </dgm:pt>
    <dgm:pt modelId="{EF6E3867-C310-4E9E-B98F-4AC30FA4BB93}" type="pres">
      <dgm:prSet presAssocID="{7D4845B5-65AB-4855-AC91-2933B72AF376}" presName="spacer" presStyleCnt="0"/>
      <dgm:spPr/>
    </dgm:pt>
    <dgm:pt modelId="{F67CCB74-7791-42CC-9A0C-FBDB37713FE6}" type="pres">
      <dgm:prSet presAssocID="{5CDD741C-1A7A-4D11-962F-5026F285F719}" presName="parentText" presStyleLbl="node1" presStyleIdx="4" presStyleCnt="5">
        <dgm:presLayoutVars>
          <dgm:chMax val="0"/>
          <dgm:bulletEnabled val="1"/>
        </dgm:presLayoutVars>
      </dgm:prSet>
      <dgm:spPr/>
    </dgm:pt>
  </dgm:ptLst>
  <dgm:cxnLst>
    <dgm:cxn modelId="{2188E31C-1A66-4D65-9358-B9510B82B475}" srcId="{1475BDAF-7765-46C6-BA50-C774D2F190A7}" destId="{3F549B94-668F-4F7A-AF45-6DA34C5D7B94}" srcOrd="0" destOrd="0" parTransId="{98707551-2F7E-4FA2-8AF1-E879912417A3}" sibTransId="{F6B00D41-5393-40E6-BE79-28205895AF9D}"/>
    <dgm:cxn modelId="{E8322F27-D20F-4913-A1A2-8B3448E5CDFE}" type="presOf" srcId="{8FA600CE-9C95-40A5-84DF-98D427042670}" destId="{9274EDCD-9563-42CB-A192-4C8501058057}" srcOrd="0" destOrd="0" presId="urn:microsoft.com/office/officeart/2005/8/layout/vList2"/>
    <dgm:cxn modelId="{92570F2C-4E45-4D44-B716-EE6F769A9228}" srcId="{1475BDAF-7765-46C6-BA50-C774D2F190A7}" destId="{5CDD741C-1A7A-4D11-962F-5026F285F719}" srcOrd="4" destOrd="0" parTransId="{DFD40AE0-8A36-43E0-94C7-BB91C4B28029}" sibTransId="{20D43C8C-A9B0-4585-A937-2B8C33FBB8D8}"/>
    <dgm:cxn modelId="{C86AB230-224A-4E49-B97B-CF2C81280EA5}" type="presOf" srcId="{D3C2AEB1-473B-4DC0-A250-81A75CD13BE9}" destId="{0D4AC02C-9A91-4244-833A-B26E599174CA}" srcOrd="0" destOrd="0" presId="urn:microsoft.com/office/officeart/2005/8/layout/vList2"/>
    <dgm:cxn modelId="{156F4539-518E-41B8-A3AC-BDBC21237126}" srcId="{1475BDAF-7765-46C6-BA50-C774D2F190A7}" destId="{8FA600CE-9C95-40A5-84DF-98D427042670}" srcOrd="2" destOrd="0" parTransId="{1D68B507-D8B1-466C-BBA9-511DBC333E26}" sibTransId="{E9C61DCE-9291-4A63-806C-A6E84D313A7D}"/>
    <dgm:cxn modelId="{9D88583B-E70B-442B-8296-5FD7F9506B27}" type="presOf" srcId="{5CDD741C-1A7A-4D11-962F-5026F285F719}" destId="{F67CCB74-7791-42CC-9A0C-FBDB37713FE6}" srcOrd="0" destOrd="0" presId="urn:microsoft.com/office/officeart/2005/8/layout/vList2"/>
    <dgm:cxn modelId="{D73C1B93-E34D-4B02-BBFA-412A00DC76C6}" srcId="{1475BDAF-7765-46C6-BA50-C774D2F190A7}" destId="{D3C2AEB1-473B-4DC0-A250-81A75CD13BE9}" srcOrd="3" destOrd="0" parTransId="{D8F3A502-3A9C-4B4B-AAEF-549FADF5A217}" sibTransId="{7D4845B5-65AB-4855-AC91-2933B72AF376}"/>
    <dgm:cxn modelId="{BC4BCD9D-BD1F-4E74-8319-4D5045C48ED6}" type="presOf" srcId="{9B24F821-0DFB-4DA6-89D0-C759B988A7C5}" destId="{A28CAE08-5CE5-4FBA-9198-C380F042B5C6}" srcOrd="0" destOrd="0" presId="urn:microsoft.com/office/officeart/2005/8/layout/vList2"/>
    <dgm:cxn modelId="{C3F054B7-08CD-4C79-8272-E89748784039}" type="presOf" srcId="{1475BDAF-7765-46C6-BA50-C774D2F190A7}" destId="{895BFF5E-6794-415E-A74E-7CF26D3C5EEE}" srcOrd="0" destOrd="0" presId="urn:microsoft.com/office/officeart/2005/8/layout/vList2"/>
    <dgm:cxn modelId="{93EB33D5-BA8D-4599-9972-F24497484F53}" srcId="{1475BDAF-7765-46C6-BA50-C774D2F190A7}" destId="{9B24F821-0DFB-4DA6-89D0-C759B988A7C5}" srcOrd="1" destOrd="0" parTransId="{AEF109DB-2A8E-4267-9773-7D0477C63862}" sibTransId="{A3A94AF5-4317-4E7B-9A56-C539FC968E5D}"/>
    <dgm:cxn modelId="{DD9ABCED-EF99-44DC-961D-65C0EFE7EB1A}" type="presOf" srcId="{3F549B94-668F-4F7A-AF45-6DA34C5D7B94}" destId="{2FB5E773-260D-4E49-B1D7-9681D6041F01}" srcOrd="0" destOrd="0" presId="urn:microsoft.com/office/officeart/2005/8/layout/vList2"/>
    <dgm:cxn modelId="{D1271592-F2A2-42C2-83D3-82D18B6AE0C6}" type="presParOf" srcId="{895BFF5E-6794-415E-A74E-7CF26D3C5EEE}" destId="{2FB5E773-260D-4E49-B1D7-9681D6041F01}" srcOrd="0" destOrd="0" presId="urn:microsoft.com/office/officeart/2005/8/layout/vList2"/>
    <dgm:cxn modelId="{340C7135-740C-4049-A65B-3C436D1B3B68}" type="presParOf" srcId="{895BFF5E-6794-415E-A74E-7CF26D3C5EEE}" destId="{5BDFEEF3-0E5E-4119-8A57-5C8340C98DE9}" srcOrd="1" destOrd="0" presId="urn:microsoft.com/office/officeart/2005/8/layout/vList2"/>
    <dgm:cxn modelId="{FFA838AF-032C-46C3-8934-A6B9AF1D5C74}" type="presParOf" srcId="{895BFF5E-6794-415E-A74E-7CF26D3C5EEE}" destId="{A28CAE08-5CE5-4FBA-9198-C380F042B5C6}" srcOrd="2" destOrd="0" presId="urn:microsoft.com/office/officeart/2005/8/layout/vList2"/>
    <dgm:cxn modelId="{389E97A7-0D67-4DAB-BE44-2C7ACB70EF42}" type="presParOf" srcId="{895BFF5E-6794-415E-A74E-7CF26D3C5EEE}" destId="{E1B4A03A-FA9E-4030-BC28-35242E7ABEEA}" srcOrd="3" destOrd="0" presId="urn:microsoft.com/office/officeart/2005/8/layout/vList2"/>
    <dgm:cxn modelId="{A13BBA28-9481-4B17-A2F7-F76CEDF670A6}" type="presParOf" srcId="{895BFF5E-6794-415E-A74E-7CF26D3C5EEE}" destId="{9274EDCD-9563-42CB-A192-4C8501058057}" srcOrd="4" destOrd="0" presId="urn:microsoft.com/office/officeart/2005/8/layout/vList2"/>
    <dgm:cxn modelId="{B35F7B3A-2666-427C-9786-14A1D0C630A8}" type="presParOf" srcId="{895BFF5E-6794-415E-A74E-7CF26D3C5EEE}" destId="{8EC01CCA-F24D-47E2-9CA5-8F4695BD8A4E}" srcOrd="5" destOrd="0" presId="urn:microsoft.com/office/officeart/2005/8/layout/vList2"/>
    <dgm:cxn modelId="{28D8272C-607B-44FF-A531-9B29A35916D7}" type="presParOf" srcId="{895BFF5E-6794-415E-A74E-7CF26D3C5EEE}" destId="{0D4AC02C-9A91-4244-833A-B26E599174CA}" srcOrd="6" destOrd="0" presId="urn:microsoft.com/office/officeart/2005/8/layout/vList2"/>
    <dgm:cxn modelId="{4B99D093-E552-40F1-B1F8-870A7A54AA55}" type="presParOf" srcId="{895BFF5E-6794-415E-A74E-7CF26D3C5EEE}" destId="{EF6E3867-C310-4E9E-B98F-4AC30FA4BB93}" srcOrd="7" destOrd="0" presId="urn:microsoft.com/office/officeart/2005/8/layout/vList2"/>
    <dgm:cxn modelId="{EC016B07-6B03-49F3-9676-BD3139BD62F9}" type="presParOf" srcId="{895BFF5E-6794-415E-A74E-7CF26D3C5EEE}" destId="{F67CCB74-7791-42CC-9A0C-FBDB37713FE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75BDAF-7765-46C6-BA50-C774D2F190A7}" type="doc">
      <dgm:prSet loTypeId="urn:microsoft.com/office/officeart/2005/8/layout/hierarchy3" loCatId="list" qsTypeId="urn:microsoft.com/office/officeart/2005/8/quickstyle/simple1" qsCatId="simple" csTypeId="urn:microsoft.com/office/officeart/2005/8/colors/accent5_2" csCatId="accent5" phldr="1"/>
      <dgm:spPr/>
      <dgm:t>
        <a:bodyPr/>
        <a:lstStyle/>
        <a:p>
          <a:endParaRPr lang="en-US"/>
        </a:p>
      </dgm:t>
    </dgm:pt>
    <dgm:pt modelId="{3F549B94-668F-4F7A-AF45-6DA34C5D7B94}">
      <dgm:prSet/>
      <dgm:spPr/>
      <dgm:t>
        <a:bodyPr/>
        <a:lstStyle/>
        <a:p>
          <a:pPr algn="ctr"/>
          <a:r>
            <a:rPr lang="en-US" b="0" dirty="0"/>
            <a:t>Student Applicant:</a:t>
          </a:r>
          <a:endParaRPr lang="en-US" dirty="0"/>
        </a:p>
      </dgm:t>
    </dgm:pt>
    <dgm:pt modelId="{98707551-2F7E-4FA2-8AF1-E879912417A3}" type="parTrans" cxnId="{2188E31C-1A66-4D65-9358-B9510B82B475}">
      <dgm:prSet/>
      <dgm:spPr/>
      <dgm:t>
        <a:bodyPr/>
        <a:lstStyle/>
        <a:p>
          <a:endParaRPr lang="en-US"/>
        </a:p>
      </dgm:t>
    </dgm:pt>
    <dgm:pt modelId="{F6B00D41-5393-40E6-BE79-28205895AF9D}" type="sibTrans" cxnId="{2188E31C-1A66-4D65-9358-B9510B82B475}">
      <dgm:prSet/>
      <dgm:spPr/>
      <dgm:t>
        <a:bodyPr/>
        <a:lstStyle/>
        <a:p>
          <a:endParaRPr lang="en-US"/>
        </a:p>
      </dgm:t>
    </dgm:pt>
    <dgm:pt modelId="{9B24F821-0DFB-4DA6-89D0-C759B988A7C5}">
      <dgm:prSet/>
      <dgm:spPr/>
      <dgm:t>
        <a:bodyPr/>
        <a:lstStyle/>
        <a:p>
          <a:pPr algn="ctr"/>
          <a:r>
            <a:rPr lang="en-US" dirty="0"/>
            <a:t>Military Applicant:</a:t>
          </a:r>
        </a:p>
      </dgm:t>
    </dgm:pt>
    <dgm:pt modelId="{AEF109DB-2A8E-4267-9773-7D0477C63862}" type="parTrans" cxnId="{93EB33D5-BA8D-4599-9972-F24497484F53}">
      <dgm:prSet/>
      <dgm:spPr/>
      <dgm:t>
        <a:bodyPr/>
        <a:lstStyle/>
        <a:p>
          <a:endParaRPr lang="en-US"/>
        </a:p>
      </dgm:t>
    </dgm:pt>
    <dgm:pt modelId="{A3A94AF5-4317-4E7B-9A56-C539FC968E5D}" type="sibTrans" cxnId="{93EB33D5-BA8D-4599-9972-F24497484F53}">
      <dgm:prSet/>
      <dgm:spPr/>
      <dgm:t>
        <a:bodyPr/>
        <a:lstStyle/>
        <a:p>
          <a:endParaRPr lang="en-US"/>
        </a:p>
      </dgm:t>
    </dgm:pt>
    <dgm:pt modelId="{418D0818-9989-4AEC-B4FA-DE5FA7ECF85E}">
      <dgm:prSet/>
      <dgm:spPr/>
      <dgm:t>
        <a:bodyPr/>
        <a:lstStyle/>
        <a:p>
          <a:r>
            <a:rPr lang="en-US" dirty="0"/>
            <a:t>Official transcript(s); or</a:t>
          </a:r>
        </a:p>
      </dgm:t>
    </dgm:pt>
    <dgm:pt modelId="{378B0A72-17D0-4384-B132-82D67191942E}" type="parTrans" cxnId="{56C4E869-0E63-43A5-9912-7B2E523746EB}">
      <dgm:prSet/>
      <dgm:spPr/>
      <dgm:t>
        <a:bodyPr/>
        <a:lstStyle/>
        <a:p>
          <a:endParaRPr lang="en-US"/>
        </a:p>
      </dgm:t>
    </dgm:pt>
    <dgm:pt modelId="{9CD33F50-2E5F-4CEF-9631-A85FC6738AFC}" type="sibTrans" cxnId="{56C4E869-0E63-43A5-9912-7B2E523746EB}">
      <dgm:prSet/>
      <dgm:spPr/>
      <dgm:t>
        <a:bodyPr/>
        <a:lstStyle/>
        <a:p>
          <a:endParaRPr lang="en-US"/>
        </a:p>
      </dgm:t>
    </dgm:pt>
    <dgm:pt modelId="{2D646F4A-08AA-44E4-9A0F-E90736957BD5}">
      <dgm:prSet/>
      <dgm:spPr/>
      <dgm:t>
        <a:bodyPr/>
        <a:lstStyle/>
        <a:p>
          <a:r>
            <a:rPr lang="en-US" dirty="0"/>
            <a:t>Proof of military status</a:t>
          </a:r>
        </a:p>
      </dgm:t>
    </dgm:pt>
    <dgm:pt modelId="{D4433475-8F5F-49CA-98BE-8B8349A7CA63}" type="parTrans" cxnId="{D80A379B-E74E-4045-A1E7-21FDFD74BAAD}">
      <dgm:prSet/>
      <dgm:spPr/>
      <dgm:t>
        <a:bodyPr/>
        <a:lstStyle/>
        <a:p>
          <a:endParaRPr lang="en-US"/>
        </a:p>
      </dgm:t>
    </dgm:pt>
    <dgm:pt modelId="{F93DAEAC-10DC-4937-A498-5244C283F229}" type="sibTrans" cxnId="{D80A379B-E74E-4045-A1E7-21FDFD74BAAD}">
      <dgm:prSet/>
      <dgm:spPr/>
      <dgm:t>
        <a:bodyPr/>
        <a:lstStyle/>
        <a:p>
          <a:endParaRPr lang="en-US"/>
        </a:p>
      </dgm:t>
    </dgm:pt>
    <dgm:pt modelId="{BBA5019A-6E24-40E3-8F54-445BF0318DF8}">
      <dgm:prSet/>
      <dgm:spPr/>
      <dgm:t>
        <a:bodyPr/>
        <a:lstStyle/>
        <a:p>
          <a:r>
            <a:rPr lang="en-US" dirty="0"/>
            <a:t>Official transcript(s); or</a:t>
          </a:r>
        </a:p>
      </dgm:t>
    </dgm:pt>
    <dgm:pt modelId="{95D9AC37-E0AC-41B7-9E7A-546DCFA2E3AF}" type="parTrans" cxnId="{4D687570-06B8-47C1-8A61-0DF31709090B}">
      <dgm:prSet/>
      <dgm:spPr/>
      <dgm:t>
        <a:bodyPr/>
        <a:lstStyle/>
        <a:p>
          <a:endParaRPr lang="en-US"/>
        </a:p>
      </dgm:t>
    </dgm:pt>
    <dgm:pt modelId="{9B881FD9-BB3C-4137-8322-3D5332B05C27}" type="sibTrans" cxnId="{4D687570-06B8-47C1-8A61-0DF31709090B}">
      <dgm:prSet/>
      <dgm:spPr/>
      <dgm:t>
        <a:bodyPr/>
        <a:lstStyle/>
        <a:p>
          <a:endParaRPr lang="en-US"/>
        </a:p>
      </dgm:t>
    </dgm:pt>
    <dgm:pt modelId="{FCC694EA-F63F-4423-83FF-D77588EB9E9C}">
      <dgm:prSet/>
      <dgm:spPr/>
      <dgm:t>
        <a:bodyPr/>
        <a:lstStyle/>
        <a:p>
          <a:pPr algn="ctr"/>
          <a:r>
            <a:rPr lang="en-US" b="0" dirty="0"/>
            <a:t>Standard Applicant:</a:t>
          </a:r>
          <a:endParaRPr lang="en-US" dirty="0"/>
        </a:p>
      </dgm:t>
    </dgm:pt>
    <dgm:pt modelId="{1AD4BD43-BB61-4206-A55C-B64E20ACF7D8}" type="sibTrans" cxnId="{370328CB-8261-4516-9B4A-AAC3E5BB191E}">
      <dgm:prSet/>
      <dgm:spPr/>
      <dgm:t>
        <a:bodyPr/>
        <a:lstStyle/>
        <a:p>
          <a:endParaRPr lang="en-US"/>
        </a:p>
      </dgm:t>
    </dgm:pt>
    <dgm:pt modelId="{FDBCF249-2B84-4640-AA25-53E98558AD0D}" type="parTrans" cxnId="{370328CB-8261-4516-9B4A-AAC3E5BB191E}">
      <dgm:prSet/>
      <dgm:spPr/>
      <dgm:t>
        <a:bodyPr/>
        <a:lstStyle/>
        <a:p>
          <a:endParaRPr lang="en-US"/>
        </a:p>
      </dgm:t>
    </dgm:pt>
    <dgm:pt modelId="{B1C489F2-5669-417E-A02C-497EA07490CC}">
      <dgm:prSet/>
      <dgm:spPr/>
      <dgm:t>
        <a:bodyPr/>
        <a:lstStyle/>
        <a:p>
          <a:r>
            <a:rPr lang="en-US" dirty="0"/>
            <a:t>Official transcript(s); or</a:t>
          </a:r>
        </a:p>
      </dgm:t>
    </dgm:pt>
    <dgm:pt modelId="{49DADF80-5BCD-4AB6-A078-065B8181B6D8}" type="sibTrans" cxnId="{EB191860-4A1A-44D5-976C-B4DA876C1347}">
      <dgm:prSet/>
      <dgm:spPr/>
      <dgm:t>
        <a:bodyPr/>
        <a:lstStyle/>
        <a:p>
          <a:endParaRPr lang="en-US"/>
        </a:p>
      </dgm:t>
    </dgm:pt>
    <dgm:pt modelId="{083BC11F-655E-4D3F-A725-41E121049C3A}" type="parTrans" cxnId="{EB191860-4A1A-44D5-976C-B4DA876C1347}">
      <dgm:prSet/>
      <dgm:spPr/>
      <dgm:t>
        <a:bodyPr/>
        <a:lstStyle/>
        <a:p>
          <a:endParaRPr lang="en-US"/>
        </a:p>
      </dgm:t>
    </dgm:pt>
    <dgm:pt modelId="{6FEE715D-9D69-4348-8AA8-E8B230F01C54}">
      <dgm:prSet/>
      <dgm:spPr/>
      <dgm:t>
        <a:bodyPr/>
        <a:lstStyle/>
        <a:p>
          <a:r>
            <a:rPr lang="en-US" dirty="0"/>
            <a:t>Letter of completion</a:t>
          </a:r>
        </a:p>
      </dgm:t>
    </dgm:pt>
    <dgm:pt modelId="{57DC1881-BCC2-4239-9BA6-C33DEF532F7A}" type="parTrans" cxnId="{AEBC18E8-23DC-45A0-B66B-2E787010C1D7}">
      <dgm:prSet/>
      <dgm:spPr/>
      <dgm:t>
        <a:bodyPr/>
        <a:lstStyle/>
        <a:p>
          <a:endParaRPr lang="en-US"/>
        </a:p>
      </dgm:t>
    </dgm:pt>
    <dgm:pt modelId="{1744196C-5B3F-4632-885E-2D66F1666A19}" type="sibTrans" cxnId="{AEBC18E8-23DC-45A0-B66B-2E787010C1D7}">
      <dgm:prSet/>
      <dgm:spPr/>
      <dgm:t>
        <a:bodyPr/>
        <a:lstStyle/>
        <a:p>
          <a:endParaRPr lang="en-US"/>
        </a:p>
      </dgm:t>
    </dgm:pt>
    <dgm:pt modelId="{D8CF5DEA-CC23-43D8-AC02-0C044DC37094}">
      <dgm:prSet/>
      <dgm:spPr/>
      <dgm:t>
        <a:bodyPr/>
        <a:lstStyle/>
        <a:p>
          <a:r>
            <a:rPr lang="en-US" dirty="0"/>
            <a:t>Letter of completion</a:t>
          </a:r>
        </a:p>
      </dgm:t>
    </dgm:pt>
    <dgm:pt modelId="{255BFD95-755C-47F7-A123-361DB6702FF0}" type="parTrans" cxnId="{7CD8C818-1023-410E-9634-B9FEAB67896E}">
      <dgm:prSet/>
      <dgm:spPr/>
      <dgm:t>
        <a:bodyPr/>
        <a:lstStyle/>
        <a:p>
          <a:endParaRPr lang="en-US"/>
        </a:p>
      </dgm:t>
    </dgm:pt>
    <dgm:pt modelId="{87CEB03D-BB70-48E1-B2E2-B63CBE977C20}" type="sibTrans" cxnId="{7CD8C818-1023-410E-9634-B9FEAB67896E}">
      <dgm:prSet/>
      <dgm:spPr/>
      <dgm:t>
        <a:bodyPr/>
        <a:lstStyle/>
        <a:p>
          <a:endParaRPr lang="en-US"/>
        </a:p>
      </dgm:t>
    </dgm:pt>
    <dgm:pt modelId="{260AF120-CA2F-4573-92C5-AA5A4DFB9DC6}">
      <dgm:prSet/>
      <dgm:spPr/>
      <dgm:t>
        <a:bodyPr/>
        <a:lstStyle/>
        <a:p>
          <a:r>
            <a:rPr lang="en-US" dirty="0"/>
            <a:t>Letter of completion</a:t>
          </a:r>
        </a:p>
      </dgm:t>
    </dgm:pt>
    <dgm:pt modelId="{6D142329-CC8E-4E89-8FD6-CA9A945B424C}" type="parTrans" cxnId="{2FC04282-5A9D-4BA3-B569-E8E677B54A1E}">
      <dgm:prSet/>
      <dgm:spPr/>
      <dgm:t>
        <a:bodyPr/>
        <a:lstStyle/>
        <a:p>
          <a:endParaRPr lang="en-US"/>
        </a:p>
      </dgm:t>
    </dgm:pt>
    <dgm:pt modelId="{03103558-C457-4F58-B226-AB53BDEBA142}" type="sibTrans" cxnId="{2FC04282-5A9D-4BA3-B569-E8E677B54A1E}">
      <dgm:prSet/>
      <dgm:spPr/>
      <dgm:t>
        <a:bodyPr/>
        <a:lstStyle/>
        <a:p>
          <a:endParaRPr lang="en-US"/>
        </a:p>
      </dgm:t>
    </dgm:pt>
    <dgm:pt modelId="{2C14975D-5F82-4EA8-8934-5C051992D43B}" type="pres">
      <dgm:prSet presAssocID="{1475BDAF-7765-46C6-BA50-C774D2F190A7}" presName="diagram" presStyleCnt="0">
        <dgm:presLayoutVars>
          <dgm:chPref val="1"/>
          <dgm:dir/>
          <dgm:animOne val="branch"/>
          <dgm:animLvl val="lvl"/>
          <dgm:resizeHandles/>
        </dgm:presLayoutVars>
      </dgm:prSet>
      <dgm:spPr/>
    </dgm:pt>
    <dgm:pt modelId="{1BF24A4E-32C5-4B82-9DB3-3A242B014FDA}" type="pres">
      <dgm:prSet presAssocID="{3F549B94-668F-4F7A-AF45-6DA34C5D7B94}" presName="root" presStyleCnt="0"/>
      <dgm:spPr/>
    </dgm:pt>
    <dgm:pt modelId="{074DBDFA-A4B6-4CC4-990C-67ACBB1B5D7E}" type="pres">
      <dgm:prSet presAssocID="{3F549B94-668F-4F7A-AF45-6DA34C5D7B94}" presName="rootComposite" presStyleCnt="0"/>
      <dgm:spPr/>
    </dgm:pt>
    <dgm:pt modelId="{C992B639-A2AE-4109-A184-47F021DF1825}" type="pres">
      <dgm:prSet presAssocID="{3F549B94-668F-4F7A-AF45-6DA34C5D7B94}" presName="rootText" presStyleLbl="node1" presStyleIdx="0" presStyleCnt="3"/>
      <dgm:spPr/>
    </dgm:pt>
    <dgm:pt modelId="{6959A2A0-8E78-4800-AAD4-354C6C00D6FC}" type="pres">
      <dgm:prSet presAssocID="{3F549B94-668F-4F7A-AF45-6DA34C5D7B94}" presName="rootConnector" presStyleLbl="node1" presStyleIdx="0" presStyleCnt="3"/>
      <dgm:spPr/>
    </dgm:pt>
    <dgm:pt modelId="{66EDC7D7-A8D5-44CD-82CB-7634BF5F4E83}" type="pres">
      <dgm:prSet presAssocID="{3F549B94-668F-4F7A-AF45-6DA34C5D7B94}" presName="childShape" presStyleCnt="0"/>
      <dgm:spPr/>
    </dgm:pt>
    <dgm:pt modelId="{5CC83D9D-EA4B-4FE3-A263-2EC38D04C93C}" type="pres">
      <dgm:prSet presAssocID="{95D9AC37-E0AC-41B7-9E7A-546DCFA2E3AF}" presName="Name13" presStyleLbl="parChTrans1D2" presStyleIdx="0" presStyleCnt="7"/>
      <dgm:spPr/>
    </dgm:pt>
    <dgm:pt modelId="{8CE877B6-F062-413C-8740-24FF8FD9C995}" type="pres">
      <dgm:prSet presAssocID="{BBA5019A-6E24-40E3-8F54-445BF0318DF8}" presName="childText" presStyleLbl="bgAcc1" presStyleIdx="0" presStyleCnt="7">
        <dgm:presLayoutVars>
          <dgm:bulletEnabled val="1"/>
        </dgm:presLayoutVars>
      </dgm:prSet>
      <dgm:spPr/>
    </dgm:pt>
    <dgm:pt modelId="{0FC0536B-BDEB-4426-B1C6-46A1FCC17FCD}" type="pres">
      <dgm:prSet presAssocID="{57DC1881-BCC2-4239-9BA6-C33DEF532F7A}" presName="Name13" presStyleLbl="parChTrans1D2" presStyleIdx="1" presStyleCnt="7"/>
      <dgm:spPr/>
    </dgm:pt>
    <dgm:pt modelId="{1D8714DD-63E2-49A5-B978-BCAFA8002F2F}" type="pres">
      <dgm:prSet presAssocID="{6FEE715D-9D69-4348-8AA8-E8B230F01C54}" presName="childText" presStyleLbl="bgAcc1" presStyleIdx="1" presStyleCnt="7">
        <dgm:presLayoutVars>
          <dgm:bulletEnabled val="1"/>
        </dgm:presLayoutVars>
      </dgm:prSet>
      <dgm:spPr/>
    </dgm:pt>
    <dgm:pt modelId="{767525A2-312F-4926-A53F-EA38AB8313EC}" type="pres">
      <dgm:prSet presAssocID="{FCC694EA-F63F-4423-83FF-D77588EB9E9C}" presName="root" presStyleCnt="0"/>
      <dgm:spPr/>
    </dgm:pt>
    <dgm:pt modelId="{47BCEFAB-1E26-4547-B72B-850C3CB2949E}" type="pres">
      <dgm:prSet presAssocID="{FCC694EA-F63F-4423-83FF-D77588EB9E9C}" presName="rootComposite" presStyleCnt="0"/>
      <dgm:spPr/>
    </dgm:pt>
    <dgm:pt modelId="{265BD3BF-49B9-45A6-A47C-BB798CEC8B19}" type="pres">
      <dgm:prSet presAssocID="{FCC694EA-F63F-4423-83FF-D77588EB9E9C}" presName="rootText" presStyleLbl="node1" presStyleIdx="1" presStyleCnt="3"/>
      <dgm:spPr/>
    </dgm:pt>
    <dgm:pt modelId="{8438059C-0734-4852-BAC0-B6432890C94B}" type="pres">
      <dgm:prSet presAssocID="{FCC694EA-F63F-4423-83FF-D77588EB9E9C}" presName="rootConnector" presStyleLbl="node1" presStyleIdx="1" presStyleCnt="3"/>
      <dgm:spPr/>
    </dgm:pt>
    <dgm:pt modelId="{66733E24-E5A1-4025-BA90-FE800F9CEB4F}" type="pres">
      <dgm:prSet presAssocID="{FCC694EA-F63F-4423-83FF-D77588EB9E9C}" presName="childShape" presStyleCnt="0"/>
      <dgm:spPr/>
    </dgm:pt>
    <dgm:pt modelId="{E9637C16-B306-4B12-9062-2134F06E4187}" type="pres">
      <dgm:prSet presAssocID="{083BC11F-655E-4D3F-A725-41E121049C3A}" presName="Name13" presStyleLbl="parChTrans1D2" presStyleIdx="2" presStyleCnt="7"/>
      <dgm:spPr/>
    </dgm:pt>
    <dgm:pt modelId="{2E015119-E96A-46A0-A1A6-3345D3A9A15E}" type="pres">
      <dgm:prSet presAssocID="{B1C489F2-5669-417E-A02C-497EA07490CC}" presName="childText" presStyleLbl="bgAcc1" presStyleIdx="2" presStyleCnt="7">
        <dgm:presLayoutVars>
          <dgm:bulletEnabled val="1"/>
        </dgm:presLayoutVars>
      </dgm:prSet>
      <dgm:spPr/>
    </dgm:pt>
    <dgm:pt modelId="{21ADE2C5-2C4F-4F6B-A28A-24C1D44F345E}" type="pres">
      <dgm:prSet presAssocID="{255BFD95-755C-47F7-A123-361DB6702FF0}" presName="Name13" presStyleLbl="parChTrans1D2" presStyleIdx="3" presStyleCnt="7"/>
      <dgm:spPr/>
    </dgm:pt>
    <dgm:pt modelId="{1A40D45A-DEDF-4867-9F89-6F01B5C07CC7}" type="pres">
      <dgm:prSet presAssocID="{D8CF5DEA-CC23-43D8-AC02-0C044DC37094}" presName="childText" presStyleLbl="bgAcc1" presStyleIdx="3" presStyleCnt="7">
        <dgm:presLayoutVars>
          <dgm:bulletEnabled val="1"/>
        </dgm:presLayoutVars>
      </dgm:prSet>
      <dgm:spPr/>
    </dgm:pt>
    <dgm:pt modelId="{825F717D-38AF-4A22-BDF5-A3E31FE10459}" type="pres">
      <dgm:prSet presAssocID="{9B24F821-0DFB-4DA6-89D0-C759B988A7C5}" presName="root" presStyleCnt="0"/>
      <dgm:spPr/>
    </dgm:pt>
    <dgm:pt modelId="{8A10E7AC-E5B5-4406-9F9D-BF40A42B61FA}" type="pres">
      <dgm:prSet presAssocID="{9B24F821-0DFB-4DA6-89D0-C759B988A7C5}" presName="rootComposite" presStyleCnt="0"/>
      <dgm:spPr/>
    </dgm:pt>
    <dgm:pt modelId="{2EEA1495-547F-4D8D-BBC2-F7D252F4D3F4}" type="pres">
      <dgm:prSet presAssocID="{9B24F821-0DFB-4DA6-89D0-C759B988A7C5}" presName="rootText" presStyleLbl="node1" presStyleIdx="2" presStyleCnt="3"/>
      <dgm:spPr/>
    </dgm:pt>
    <dgm:pt modelId="{FDAAEC40-3C29-440C-BC9B-05A61B001EEC}" type="pres">
      <dgm:prSet presAssocID="{9B24F821-0DFB-4DA6-89D0-C759B988A7C5}" presName="rootConnector" presStyleLbl="node1" presStyleIdx="2" presStyleCnt="3"/>
      <dgm:spPr/>
    </dgm:pt>
    <dgm:pt modelId="{1343E8D3-EBC8-4D2B-B7FE-A31F008E984E}" type="pres">
      <dgm:prSet presAssocID="{9B24F821-0DFB-4DA6-89D0-C759B988A7C5}" presName="childShape" presStyleCnt="0"/>
      <dgm:spPr/>
    </dgm:pt>
    <dgm:pt modelId="{488C48CF-E41A-49A2-A58C-03246BCB32AE}" type="pres">
      <dgm:prSet presAssocID="{378B0A72-17D0-4384-B132-82D67191942E}" presName="Name13" presStyleLbl="parChTrans1D2" presStyleIdx="4" presStyleCnt="7"/>
      <dgm:spPr/>
    </dgm:pt>
    <dgm:pt modelId="{906ECAB6-4A1A-40CA-95A8-2F7ED4F1E5B3}" type="pres">
      <dgm:prSet presAssocID="{418D0818-9989-4AEC-B4FA-DE5FA7ECF85E}" presName="childText" presStyleLbl="bgAcc1" presStyleIdx="4" presStyleCnt="7">
        <dgm:presLayoutVars>
          <dgm:bulletEnabled val="1"/>
        </dgm:presLayoutVars>
      </dgm:prSet>
      <dgm:spPr/>
    </dgm:pt>
    <dgm:pt modelId="{9B6B472B-9CA2-402E-92FF-42909F2AFDEB}" type="pres">
      <dgm:prSet presAssocID="{6D142329-CC8E-4E89-8FD6-CA9A945B424C}" presName="Name13" presStyleLbl="parChTrans1D2" presStyleIdx="5" presStyleCnt="7"/>
      <dgm:spPr/>
    </dgm:pt>
    <dgm:pt modelId="{BF8E666D-08DF-461B-B585-DF3518CDF4D0}" type="pres">
      <dgm:prSet presAssocID="{260AF120-CA2F-4573-92C5-AA5A4DFB9DC6}" presName="childText" presStyleLbl="bgAcc1" presStyleIdx="5" presStyleCnt="7">
        <dgm:presLayoutVars>
          <dgm:bulletEnabled val="1"/>
        </dgm:presLayoutVars>
      </dgm:prSet>
      <dgm:spPr/>
    </dgm:pt>
    <dgm:pt modelId="{AF26E19C-0052-475D-A4F1-0E0183FD4981}" type="pres">
      <dgm:prSet presAssocID="{D4433475-8F5F-49CA-98BE-8B8349A7CA63}" presName="Name13" presStyleLbl="parChTrans1D2" presStyleIdx="6" presStyleCnt="7"/>
      <dgm:spPr/>
    </dgm:pt>
    <dgm:pt modelId="{F4D8F31D-977F-4962-9A0B-5CBADC56CEC5}" type="pres">
      <dgm:prSet presAssocID="{2D646F4A-08AA-44E4-9A0F-E90736957BD5}" presName="childText" presStyleLbl="bgAcc1" presStyleIdx="6" presStyleCnt="7">
        <dgm:presLayoutVars>
          <dgm:bulletEnabled val="1"/>
        </dgm:presLayoutVars>
      </dgm:prSet>
      <dgm:spPr/>
    </dgm:pt>
  </dgm:ptLst>
  <dgm:cxnLst>
    <dgm:cxn modelId="{22E5C20C-A09E-4AB6-9BB2-BBE99DA06275}" type="presOf" srcId="{6D142329-CC8E-4E89-8FD6-CA9A945B424C}" destId="{9B6B472B-9CA2-402E-92FF-42909F2AFDEB}" srcOrd="0" destOrd="0" presId="urn:microsoft.com/office/officeart/2005/8/layout/hierarchy3"/>
    <dgm:cxn modelId="{7CD8C818-1023-410E-9634-B9FEAB67896E}" srcId="{FCC694EA-F63F-4423-83FF-D77588EB9E9C}" destId="{D8CF5DEA-CC23-43D8-AC02-0C044DC37094}" srcOrd="1" destOrd="0" parTransId="{255BFD95-755C-47F7-A123-361DB6702FF0}" sibTransId="{87CEB03D-BB70-48E1-B2E2-B63CBE977C20}"/>
    <dgm:cxn modelId="{2188E31C-1A66-4D65-9358-B9510B82B475}" srcId="{1475BDAF-7765-46C6-BA50-C774D2F190A7}" destId="{3F549B94-668F-4F7A-AF45-6DA34C5D7B94}" srcOrd="0" destOrd="0" parTransId="{98707551-2F7E-4FA2-8AF1-E879912417A3}" sibTransId="{F6B00D41-5393-40E6-BE79-28205895AF9D}"/>
    <dgm:cxn modelId="{C7548A1E-7419-48CC-B0C6-74010426CEB9}" type="presOf" srcId="{FCC694EA-F63F-4423-83FF-D77588EB9E9C}" destId="{265BD3BF-49B9-45A6-A47C-BB798CEC8B19}" srcOrd="0" destOrd="0" presId="urn:microsoft.com/office/officeart/2005/8/layout/hierarchy3"/>
    <dgm:cxn modelId="{C46D992A-4602-4CCE-AEFD-22467214987B}" type="presOf" srcId="{95D9AC37-E0AC-41B7-9E7A-546DCFA2E3AF}" destId="{5CC83D9D-EA4B-4FE3-A263-2EC38D04C93C}" srcOrd="0" destOrd="0" presId="urn:microsoft.com/office/officeart/2005/8/layout/hierarchy3"/>
    <dgm:cxn modelId="{D1B52B30-0CE4-4048-8167-B1A82A237092}" type="presOf" srcId="{6FEE715D-9D69-4348-8AA8-E8B230F01C54}" destId="{1D8714DD-63E2-49A5-B978-BCAFA8002F2F}" srcOrd="0" destOrd="0" presId="urn:microsoft.com/office/officeart/2005/8/layout/hierarchy3"/>
    <dgm:cxn modelId="{C97B3A32-0590-4720-9CC7-E658D8313EB2}" type="presOf" srcId="{3F549B94-668F-4F7A-AF45-6DA34C5D7B94}" destId="{C992B639-A2AE-4109-A184-47F021DF1825}" srcOrd="0" destOrd="0" presId="urn:microsoft.com/office/officeart/2005/8/layout/hierarchy3"/>
    <dgm:cxn modelId="{6204EC5E-6CE9-4133-82DC-27204FE1735B}" type="presOf" srcId="{255BFD95-755C-47F7-A123-361DB6702FF0}" destId="{21ADE2C5-2C4F-4F6B-A28A-24C1D44F345E}" srcOrd="0" destOrd="0" presId="urn:microsoft.com/office/officeart/2005/8/layout/hierarchy3"/>
    <dgm:cxn modelId="{378C925F-401B-4AE0-8B5D-3FC2A3258312}" type="presOf" srcId="{083BC11F-655E-4D3F-A725-41E121049C3A}" destId="{E9637C16-B306-4B12-9062-2134F06E4187}" srcOrd="0" destOrd="0" presId="urn:microsoft.com/office/officeart/2005/8/layout/hierarchy3"/>
    <dgm:cxn modelId="{EB191860-4A1A-44D5-976C-B4DA876C1347}" srcId="{FCC694EA-F63F-4423-83FF-D77588EB9E9C}" destId="{B1C489F2-5669-417E-A02C-497EA07490CC}" srcOrd="0" destOrd="0" parTransId="{083BC11F-655E-4D3F-A725-41E121049C3A}" sibTransId="{49DADF80-5BCD-4AB6-A078-065B8181B6D8}"/>
    <dgm:cxn modelId="{95B3CA49-B8F6-4C6D-9230-6F960799A232}" type="presOf" srcId="{1475BDAF-7765-46C6-BA50-C774D2F190A7}" destId="{2C14975D-5F82-4EA8-8934-5C051992D43B}" srcOrd="0" destOrd="0" presId="urn:microsoft.com/office/officeart/2005/8/layout/hierarchy3"/>
    <dgm:cxn modelId="{56C4E869-0E63-43A5-9912-7B2E523746EB}" srcId="{9B24F821-0DFB-4DA6-89D0-C759B988A7C5}" destId="{418D0818-9989-4AEC-B4FA-DE5FA7ECF85E}" srcOrd="0" destOrd="0" parTransId="{378B0A72-17D0-4384-B132-82D67191942E}" sibTransId="{9CD33F50-2E5F-4CEF-9631-A85FC6738AFC}"/>
    <dgm:cxn modelId="{BAB4734C-AED4-4613-BDE3-A1850707D090}" type="presOf" srcId="{D8CF5DEA-CC23-43D8-AC02-0C044DC37094}" destId="{1A40D45A-DEDF-4867-9F89-6F01B5C07CC7}" srcOrd="0" destOrd="0" presId="urn:microsoft.com/office/officeart/2005/8/layout/hierarchy3"/>
    <dgm:cxn modelId="{4D687570-06B8-47C1-8A61-0DF31709090B}" srcId="{3F549B94-668F-4F7A-AF45-6DA34C5D7B94}" destId="{BBA5019A-6E24-40E3-8F54-445BF0318DF8}" srcOrd="0" destOrd="0" parTransId="{95D9AC37-E0AC-41B7-9E7A-546DCFA2E3AF}" sibTransId="{9B881FD9-BB3C-4137-8322-3D5332B05C27}"/>
    <dgm:cxn modelId="{3C778673-4CA2-480D-AFE0-C1AEAACA7831}" type="presOf" srcId="{BBA5019A-6E24-40E3-8F54-445BF0318DF8}" destId="{8CE877B6-F062-413C-8740-24FF8FD9C995}" srcOrd="0" destOrd="0" presId="urn:microsoft.com/office/officeart/2005/8/layout/hierarchy3"/>
    <dgm:cxn modelId="{80393B5A-0EEB-4802-9C97-233DEC23D414}" type="presOf" srcId="{2D646F4A-08AA-44E4-9A0F-E90736957BD5}" destId="{F4D8F31D-977F-4962-9A0B-5CBADC56CEC5}" srcOrd="0" destOrd="0" presId="urn:microsoft.com/office/officeart/2005/8/layout/hierarchy3"/>
    <dgm:cxn modelId="{2FC04282-5A9D-4BA3-B569-E8E677B54A1E}" srcId="{9B24F821-0DFB-4DA6-89D0-C759B988A7C5}" destId="{260AF120-CA2F-4573-92C5-AA5A4DFB9DC6}" srcOrd="1" destOrd="0" parTransId="{6D142329-CC8E-4E89-8FD6-CA9A945B424C}" sibTransId="{03103558-C457-4F58-B226-AB53BDEBA142}"/>
    <dgm:cxn modelId="{74E64B98-A4C5-49C1-A123-1DEC7C75390E}" type="presOf" srcId="{D4433475-8F5F-49CA-98BE-8B8349A7CA63}" destId="{AF26E19C-0052-475D-A4F1-0E0183FD4981}" srcOrd="0" destOrd="0" presId="urn:microsoft.com/office/officeart/2005/8/layout/hierarchy3"/>
    <dgm:cxn modelId="{D80A379B-E74E-4045-A1E7-21FDFD74BAAD}" srcId="{9B24F821-0DFB-4DA6-89D0-C759B988A7C5}" destId="{2D646F4A-08AA-44E4-9A0F-E90736957BD5}" srcOrd="2" destOrd="0" parTransId="{D4433475-8F5F-49CA-98BE-8B8349A7CA63}" sibTransId="{F93DAEAC-10DC-4937-A498-5244C283F229}"/>
    <dgm:cxn modelId="{647EF4B1-269D-49EF-B219-900E2084E2F6}" type="presOf" srcId="{9B24F821-0DFB-4DA6-89D0-C759B988A7C5}" destId="{FDAAEC40-3C29-440C-BC9B-05A61B001EEC}" srcOrd="1" destOrd="0" presId="urn:microsoft.com/office/officeart/2005/8/layout/hierarchy3"/>
    <dgm:cxn modelId="{E3E1C6B2-8EDE-462C-B26F-10BDEC6982EC}" type="presOf" srcId="{9B24F821-0DFB-4DA6-89D0-C759B988A7C5}" destId="{2EEA1495-547F-4D8D-BBC2-F7D252F4D3F4}" srcOrd="0" destOrd="0" presId="urn:microsoft.com/office/officeart/2005/8/layout/hierarchy3"/>
    <dgm:cxn modelId="{815FCEB9-0EBA-4BF4-A19C-422657F03303}" type="presOf" srcId="{57DC1881-BCC2-4239-9BA6-C33DEF532F7A}" destId="{0FC0536B-BDEB-4426-B1C6-46A1FCC17FCD}" srcOrd="0" destOrd="0" presId="urn:microsoft.com/office/officeart/2005/8/layout/hierarchy3"/>
    <dgm:cxn modelId="{257A55C0-67FF-4DE7-9DCD-A53A668F2064}" type="presOf" srcId="{378B0A72-17D0-4384-B132-82D67191942E}" destId="{488C48CF-E41A-49A2-A58C-03246BCB32AE}" srcOrd="0" destOrd="0" presId="urn:microsoft.com/office/officeart/2005/8/layout/hierarchy3"/>
    <dgm:cxn modelId="{370328CB-8261-4516-9B4A-AAC3E5BB191E}" srcId="{1475BDAF-7765-46C6-BA50-C774D2F190A7}" destId="{FCC694EA-F63F-4423-83FF-D77588EB9E9C}" srcOrd="1" destOrd="0" parTransId="{FDBCF249-2B84-4640-AA25-53E98558AD0D}" sibTransId="{1AD4BD43-BB61-4206-A55C-B64E20ACF7D8}"/>
    <dgm:cxn modelId="{282350D1-130B-4B9B-A2E8-011ABC6BE055}" type="presOf" srcId="{B1C489F2-5669-417E-A02C-497EA07490CC}" destId="{2E015119-E96A-46A0-A1A6-3345D3A9A15E}" srcOrd="0" destOrd="0" presId="urn:microsoft.com/office/officeart/2005/8/layout/hierarchy3"/>
    <dgm:cxn modelId="{93EB33D5-BA8D-4599-9972-F24497484F53}" srcId="{1475BDAF-7765-46C6-BA50-C774D2F190A7}" destId="{9B24F821-0DFB-4DA6-89D0-C759B988A7C5}" srcOrd="2" destOrd="0" parTransId="{AEF109DB-2A8E-4267-9773-7D0477C63862}" sibTransId="{A3A94AF5-4317-4E7B-9A56-C539FC968E5D}"/>
    <dgm:cxn modelId="{2DC0B2D6-105D-4927-A2FA-247C05476D81}" type="presOf" srcId="{418D0818-9989-4AEC-B4FA-DE5FA7ECF85E}" destId="{906ECAB6-4A1A-40CA-95A8-2F7ED4F1E5B3}" srcOrd="0" destOrd="0" presId="urn:microsoft.com/office/officeart/2005/8/layout/hierarchy3"/>
    <dgm:cxn modelId="{D00563D7-B451-42A3-9E13-DF23D65E85E4}" type="presOf" srcId="{260AF120-CA2F-4573-92C5-AA5A4DFB9DC6}" destId="{BF8E666D-08DF-461B-B585-DF3518CDF4D0}" srcOrd="0" destOrd="0" presId="urn:microsoft.com/office/officeart/2005/8/layout/hierarchy3"/>
    <dgm:cxn modelId="{AEBC18E8-23DC-45A0-B66B-2E787010C1D7}" srcId="{3F549B94-668F-4F7A-AF45-6DA34C5D7B94}" destId="{6FEE715D-9D69-4348-8AA8-E8B230F01C54}" srcOrd="1" destOrd="0" parTransId="{57DC1881-BCC2-4239-9BA6-C33DEF532F7A}" sibTransId="{1744196C-5B3F-4632-885E-2D66F1666A19}"/>
    <dgm:cxn modelId="{8A2443F6-E173-442A-8803-689286211347}" type="presOf" srcId="{FCC694EA-F63F-4423-83FF-D77588EB9E9C}" destId="{8438059C-0734-4852-BAC0-B6432890C94B}" srcOrd="1" destOrd="0" presId="urn:microsoft.com/office/officeart/2005/8/layout/hierarchy3"/>
    <dgm:cxn modelId="{BDDB3CF7-E384-4B2E-B74D-79A396467CC7}" type="presOf" srcId="{3F549B94-668F-4F7A-AF45-6DA34C5D7B94}" destId="{6959A2A0-8E78-4800-AAD4-354C6C00D6FC}" srcOrd="1" destOrd="0" presId="urn:microsoft.com/office/officeart/2005/8/layout/hierarchy3"/>
    <dgm:cxn modelId="{B094B74B-7C3B-4FE1-9949-32AA07D82D38}" type="presParOf" srcId="{2C14975D-5F82-4EA8-8934-5C051992D43B}" destId="{1BF24A4E-32C5-4B82-9DB3-3A242B014FDA}" srcOrd="0" destOrd="0" presId="urn:microsoft.com/office/officeart/2005/8/layout/hierarchy3"/>
    <dgm:cxn modelId="{8C83B199-53D5-4B9A-8FA0-D1773B503DA9}" type="presParOf" srcId="{1BF24A4E-32C5-4B82-9DB3-3A242B014FDA}" destId="{074DBDFA-A4B6-4CC4-990C-67ACBB1B5D7E}" srcOrd="0" destOrd="0" presId="urn:microsoft.com/office/officeart/2005/8/layout/hierarchy3"/>
    <dgm:cxn modelId="{C0D2421B-1A78-4603-8CFE-E775C7345A0F}" type="presParOf" srcId="{074DBDFA-A4B6-4CC4-990C-67ACBB1B5D7E}" destId="{C992B639-A2AE-4109-A184-47F021DF1825}" srcOrd="0" destOrd="0" presId="urn:microsoft.com/office/officeart/2005/8/layout/hierarchy3"/>
    <dgm:cxn modelId="{C2868CB1-8830-46A1-91CB-7B12B4354678}" type="presParOf" srcId="{074DBDFA-A4B6-4CC4-990C-67ACBB1B5D7E}" destId="{6959A2A0-8E78-4800-AAD4-354C6C00D6FC}" srcOrd="1" destOrd="0" presId="urn:microsoft.com/office/officeart/2005/8/layout/hierarchy3"/>
    <dgm:cxn modelId="{E7FDA747-3D61-4AE9-BF75-699527672A98}" type="presParOf" srcId="{1BF24A4E-32C5-4B82-9DB3-3A242B014FDA}" destId="{66EDC7D7-A8D5-44CD-82CB-7634BF5F4E83}" srcOrd="1" destOrd="0" presId="urn:microsoft.com/office/officeart/2005/8/layout/hierarchy3"/>
    <dgm:cxn modelId="{7B69685B-1F24-45F6-8057-C9DBE3C3F4FE}" type="presParOf" srcId="{66EDC7D7-A8D5-44CD-82CB-7634BF5F4E83}" destId="{5CC83D9D-EA4B-4FE3-A263-2EC38D04C93C}" srcOrd="0" destOrd="0" presId="urn:microsoft.com/office/officeart/2005/8/layout/hierarchy3"/>
    <dgm:cxn modelId="{44D2E3DD-746C-45AD-9C3F-818A77D9DF97}" type="presParOf" srcId="{66EDC7D7-A8D5-44CD-82CB-7634BF5F4E83}" destId="{8CE877B6-F062-413C-8740-24FF8FD9C995}" srcOrd="1" destOrd="0" presId="urn:microsoft.com/office/officeart/2005/8/layout/hierarchy3"/>
    <dgm:cxn modelId="{443C9F3F-962D-4E54-B41E-84843842895C}" type="presParOf" srcId="{66EDC7D7-A8D5-44CD-82CB-7634BF5F4E83}" destId="{0FC0536B-BDEB-4426-B1C6-46A1FCC17FCD}" srcOrd="2" destOrd="0" presId="urn:microsoft.com/office/officeart/2005/8/layout/hierarchy3"/>
    <dgm:cxn modelId="{3F7483BF-B93E-401D-99A3-581C5443E2AB}" type="presParOf" srcId="{66EDC7D7-A8D5-44CD-82CB-7634BF5F4E83}" destId="{1D8714DD-63E2-49A5-B978-BCAFA8002F2F}" srcOrd="3" destOrd="0" presId="urn:microsoft.com/office/officeart/2005/8/layout/hierarchy3"/>
    <dgm:cxn modelId="{5524845E-6BC7-4D9E-A4E7-23BB1CC63ABB}" type="presParOf" srcId="{2C14975D-5F82-4EA8-8934-5C051992D43B}" destId="{767525A2-312F-4926-A53F-EA38AB8313EC}" srcOrd="1" destOrd="0" presId="urn:microsoft.com/office/officeart/2005/8/layout/hierarchy3"/>
    <dgm:cxn modelId="{3FF7AF30-4341-44ED-B5E6-096014F9586E}" type="presParOf" srcId="{767525A2-312F-4926-A53F-EA38AB8313EC}" destId="{47BCEFAB-1E26-4547-B72B-850C3CB2949E}" srcOrd="0" destOrd="0" presId="urn:microsoft.com/office/officeart/2005/8/layout/hierarchy3"/>
    <dgm:cxn modelId="{DA90C239-4F39-4799-92D0-55D754BBD11A}" type="presParOf" srcId="{47BCEFAB-1E26-4547-B72B-850C3CB2949E}" destId="{265BD3BF-49B9-45A6-A47C-BB798CEC8B19}" srcOrd="0" destOrd="0" presId="urn:microsoft.com/office/officeart/2005/8/layout/hierarchy3"/>
    <dgm:cxn modelId="{8526A5FE-278D-4A98-9AA1-AB2D52F4CF55}" type="presParOf" srcId="{47BCEFAB-1E26-4547-B72B-850C3CB2949E}" destId="{8438059C-0734-4852-BAC0-B6432890C94B}" srcOrd="1" destOrd="0" presId="urn:microsoft.com/office/officeart/2005/8/layout/hierarchy3"/>
    <dgm:cxn modelId="{9B8A638F-F249-4830-BA16-52A58A3858AD}" type="presParOf" srcId="{767525A2-312F-4926-A53F-EA38AB8313EC}" destId="{66733E24-E5A1-4025-BA90-FE800F9CEB4F}" srcOrd="1" destOrd="0" presId="urn:microsoft.com/office/officeart/2005/8/layout/hierarchy3"/>
    <dgm:cxn modelId="{F3101913-CFB4-472F-BEED-BFC67846D6BE}" type="presParOf" srcId="{66733E24-E5A1-4025-BA90-FE800F9CEB4F}" destId="{E9637C16-B306-4B12-9062-2134F06E4187}" srcOrd="0" destOrd="0" presId="urn:microsoft.com/office/officeart/2005/8/layout/hierarchy3"/>
    <dgm:cxn modelId="{F0091D3B-86D1-4824-B55F-D5CCBF32E892}" type="presParOf" srcId="{66733E24-E5A1-4025-BA90-FE800F9CEB4F}" destId="{2E015119-E96A-46A0-A1A6-3345D3A9A15E}" srcOrd="1" destOrd="0" presId="urn:microsoft.com/office/officeart/2005/8/layout/hierarchy3"/>
    <dgm:cxn modelId="{9F5D6D39-AEA3-4805-BE91-0A85B37AAF33}" type="presParOf" srcId="{66733E24-E5A1-4025-BA90-FE800F9CEB4F}" destId="{21ADE2C5-2C4F-4F6B-A28A-24C1D44F345E}" srcOrd="2" destOrd="0" presId="urn:microsoft.com/office/officeart/2005/8/layout/hierarchy3"/>
    <dgm:cxn modelId="{DA08719D-2AF0-4F50-9DFB-7777440C1F01}" type="presParOf" srcId="{66733E24-E5A1-4025-BA90-FE800F9CEB4F}" destId="{1A40D45A-DEDF-4867-9F89-6F01B5C07CC7}" srcOrd="3" destOrd="0" presId="urn:microsoft.com/office/officeart/2005/8/layout/hierarchy3"/>
    <dgm:cxn modelId="{668B3298-48E5-408B-8260-B60E0682076C}" type="presParOf" srcId="{2C14975D-5F82-4EA8-8934-5C051992D43B}" destId="{825F717D-38AF-4A22-BDF5-A3E31FE10459}" srcOrd="2" destOrd="0" presId="urn:microsoft.com/office/officeart/2005/8/layout/hierarchy3"/>
    <dgm:cxn modelId="{685D0A5D-6EA3-4E35-AAEB-55B4DF0553C9}" type="presParOf" srcId="{825F717D-38AF-4A22-BDF5-A3E31FE10459}" destId="{8A10E7AC-E5B5-4406-9F9D-BF40A42B61FA}" srcOrd="0" destOrd="0" presId="urn:microsoft.com/office/officeart/2005/8/layout/hierarchy3"/>
    <dgm:cxn modelId="{A093C349-A6B8-4F53-8E82-2D763FAA537B}" type="presParOf" srcId="{8A10E7AC-E5B5-4406-9F9D-BF40A42B61FA}" destId="{2EEA1495-547F-4D8D-BBC2-F7D252F4D3F4}" srcOrd="0" destOrd="0" presId="urn:microsoft.com/office/officeart/2005/8/layout/hierarchy3"/>
    <dgm:cxn modelId="{41FB5248-8184-4D42-A4E3-091CAD020B67}" type="presParOf" srcId="{8A10E7AC-E5B5-4406-9F9D-BF40A42B61FA}" destId="{FDAAEC40-3C29-440C-BC9B-05A61B001EEC}" srcOrd="1" destOrd="0" presId="urn:microsoft.com/office/officeart/2005/8/layout/hierarchy3"/>
    <dgm:cxn modelId="{F785A6EF-0444-426C-BB5F-ADD9F674F10D}" type="presParOf" srcId="{825F717D-38AF-4A22-BDF5-A3E31FE10459}" destId="{1343E8D3-EBC8-4D2B-B7FE-A31F008E984E}" srcOrd="1" destOrd="0" presId="urn:microsoft.com/office/officeart/2005/8/layout/hierarchy3"/>
    <dgm:cxn modelId="{437FEEDF-71A4-489B-A819-C90442676FBC}" type="presParOf" srcId="{1343E8D3-EBC8-4D2B-B7FE-A31F008E984E}" destId="{488C48CF-E41A-49A2-A58C-03246BCB32AE}" srcOrd="0" destOrd="0" presId="urn:microsoft.com/office/officeart/2005/8/layout/hierarchy3"/>
    <dgm:cxn modelId="{EF186EC4-11F0-4C76-B47C-2A2DC9FD149C}" type="presParOf" srcId="{1343E8D3-EBC8-4D2B-B7FE-A31F008E984E}" destId="{906ECAB6-4A1A-40CA-95A8-2F7ED4F1E5B3}" srcOrd="1" destOrd="0" presId="urn:microsoft.com/office/officeart/2005/8/layout/hierarchy3"/>
    <dgm:cxn modelId="{913804CF-7C67-466C-9A47-BF43C3E28EDA}" type="presParOf" srcId="{1343E8D3-EBC8-4D2B-B7FE-A31F008E984E}" destId="{9B6B472B-9CA2-402E-92FF-42909F2AFDEB}" srcOrd="2" destOrd="0" presId="urn:microsoft.com/office/officeart/2005/8/layout/hierarchy3"/>
    <dgm:cxn modelId="{654C19A2-20B6-44E1-A102-89C060168490}" type="presParOf" srcId="{1343E8D3-EBC8-4D2B-B7FE-A31F008E984E}" destId="{BF8E666D-08DF-461B-B585-DF3518CDF4D0}" srcOrd="3" destOrd="0" presId="urn:microsoft.com/office/officeart/2005/8/layout/hierarchy3"/>
    <dgm:cxn modelId="{D3B4CB08-4C3E-4FF0-A8CF-9978AECCD89C}" type="presParOf" srcId="{1343E8D3-EBC8-4D2B-B7FE-A31F008E984E}" destId="{AF26E19C-0052-475D-A4F1-0E0183FD4981}" srcOrd="4" destOrd="0" presId="urn:microsoft.com/office/officeart/2005/8/layout/hierarchy3"/>
    <dgm:cxn modelId="{03DF5D08-2CFD-453F-B734-FA0B6616FD23}" type="presParOf" srcId="{1343E8D3-EBC8-4D2B-B7FE-A31F008E984E}" destId="{F4D8F31D-977F-4962-9A0B-5CBADC56CEC5}"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CE0DE-A1B7-4CEE-8B42-B3678AB8036D}" type="doc">
      <dgm:prSet loTypeId="urn:microsoft.com/office/officeart/2005/8/layout/pList2" loCatId="list" qsTypeId="urn:microsoft.com/office/officeart/2005/8/quickstyle/simple2" qsCatId="simple" csTypeId="urn:microsoft.com/office/officeart/2005/8/colors/colorful5" csCatId="colorful" phldr="1"/>
      <dgm:spPr/>
      <dgm:t>
        <a:bodyPr/>
        <a:lstStyle/>
        <a:p>
          <a:endParaRPr lang="en-US"/>
        </a:p>
      </dgm:t>
    </dgm:pt>
    <dgm:pt modelId="{2FFA1C49-B926-45A5-B524-D3743184FFDA}">
      <dgm:prSet custT="1"/>
      <dgm:spPr/>
      <dgm:t>
        <a:bodyPr/>
        <a:lstStyle/>
        <a:p>
          <a:pPr algn="ctr"/>
          <a:endParaRPr lang="en-US" sz="2400" dirty="0"/>
        </a:p>
        <a:p>
          <a:pPr algn="ctr"/>
          <a:r>
            <a:rPr lang="en-US" sz="2400" dirty="0"/>
            <a:t>Onsite Testing</a:t>
          </a:r>
        </a:p>
      </dgm:t>
    </dgm:pt>
    <dgm:pt modelId="{35309E3D-125F-4DBB-AC57-0EA568B02BA7}" type="parTrans" cxnId="{251E6EAB-202D-400C-8D68-BD163F5400D3}">
      <dgm:prSet/>
      <dgm:spPr/>
      <dgm:t>
        <a:bodyPr/>
        <a:lstStyle/>
        <a:p>
          <a:endParaRPr lang="en-US"/>
        </a:p>
      </dgm:t>
    </dgm:pt>
    <dgm:pt modelId="{AB1132FD-365C-485D-8932-47856E2C332B}" type="sibTrans" cxnId="{251E6EAB-202D-400C-8D68-BD163F5400D3}">
      <dgm:prSet/>
      <dgm:spPr/>
      <dgm:t>
        <a:bodyPr/>
        <a:lstStyle/>
        <a:p>
          <a:endParaRPr lang="en-US"/>
        </a:p>
      </dgm:t>
    </dgm:pt>
    <dgm:pt modelId="{77820D2F-D6BD-4CF9-BAD7-C66CD10C4AF3}">
      <dgm:prSet custT="1"/>
      <dgm:spPr/>
      <dgm:t>
        <a:bodyPr/>
        <a:lstStyle/>
        <a:p>
          <a:pPr algn="ctr" rtl="0"/>
          <a:endParaRPr lang="en-US" sz="2400" dirty="0"/>
        </a:p>
        <a:p>
          <a:pPr algn="ctr" rtl="0"/>
          <a:r>
            <a:rPr lang="en-US" sz="2400" dirty="0"/>
            <a:t>Partner Testing </a:t>
          </a:r>
        </a:p>
        <a:p>
          <a:pPr algn="ctr" rtl="0"/>
          <a:r>
            <a:rPr lang="en-US" sz="1100" dirty="0"/>
            <a:t>(employer, military base, or school)</a:t>
          </a:r>
          <a:endParaRPr lang="en-US" sz="1100" dirty="0">
            <a:latin typeface="Calibri Light" panose="020F0302020204030204"/>
          </a:endParaRPr>
        </a:p>
      </dgm:t>
    </dgm:pt>
    <dgm:pt modelId="{E6504C53-3865-40D6-AB1F-D1B47ECB082C}" type="parTrans" cxnId="{F4FCA62E-3E6D-4C4C-878A-CE9C777783CD}">
      <dgm:prSet/>
      <dgm:spPr/>
      <dgm:t>
        <a:bodyPr/>
        <a:lstStyle/>
        <a:p>
          <a:endParaRPr lang="en-US"/>
        </a:p>
      </dgm:t>
    </dgm:pt>
    <dgm:pt modelId="{FBA9AE0E-A17A-4E0C-A346-C247DF6FBABA}" type="sibTrans" cxnId="{F4FCA62E-3E6D-4C4C-878A-CE9C777783CD}">
      <dgm:prSet/>
      <dgm:spPr/>
      <dgm:t>
        <a:bodyPr/>
        <a:lstStyle/>
        <a:p>
          <a:endParaRPr lang="en-US"/>
        </a:p>
      </dgm:t>
    </dgm:pt>
    <dgm:pt modelId="{28AEDC03-396A-4216-8328-9A1119020161}">
      <dgm:prSet custT="1"/>
      <dgm:spPr/>
      <dgm:t>
        <a:bodyPr/>
        <a:lstStyle/>
        <a:p>
          <a:pPr algn="ctr" rtl="0"/>
          <a:endParaRPr lang="en-US" sz="2400" dirty="0">
            <a:latin typeface="Calibri Light" panose="020F0302020204030204"/>
          </a:endParaRPr>
        </a:p>
        <a:p>
          <a:pPr algn="ctr" rtl="0"/>
          <a:r>
            <a:rPr lang="en-US" sz="2400" dirty="0">
              <a:latin typeface="Calibri Light" panose="020F0302020204030204"/>
            </a:rPr>
            <a:t>Remote Proctoring</a:t>
          </a:r>
        </a:p>
      </dgm:t>
    </dgm:pt>
    <dgm:pt modelId="{F22DF37C-B40E-4C4F-8803-E6FBE9764DBB}" type="parTrans" cxnId="{7A159DF9-5A12-4D05-81C2-758C492737FB}">
      <dgm:prSet/>
      <dgm:spPr/>
      <dgm:t>
        <a:bodyPr/>
        <a:lstStyle/>
        <a:p>
          <a:endParaRPr lang="en-US"/>
        </a:p>
      </dgm:t>
    </dgm:pt>
    <dgm:pt modelId="{5AB92638-B076-43E1-9856-7FADBC84F29A}" type="sibTrans" cxnId="{7A159DF9-5A12-4D05-81C2-758C492737FB}">
      <dgm:prSet/>
      <dgm:spPr/>
      <dgm:t>
        <a:bodyPr/>
        <a:lstStyle/>
        <a:p>
          <a:endParaRPr lang="en-US"/>
        </a:p>
      </dgm:t>
    </dgm:pt>
    <dgm:pt modelId="{5E4180F3-8E8B-47D7-85DB-2500E731BAC4}">
      <dgm:prSet custT="1"/>
      <dgm:spPr/>
      <dgm:t>
        <a:bodyPr/>
        <a:lstStyle/>
        <a:p>
          <a:pPr algn="ctr" rtl="0"/>
          <a:r>
            <a:rPr lang="en-US" sz="2000" dirty="0">
              <a:latin typeface="Calibri Light" panose="020F0302020204030204"/>
            </a:rPr>
            <a:t>Knowledge Exam $50</a:t>
          </a:r>
        </a:p>
      </dgm:t>
    </dgm:pt>
    <dgm:pt modelId="{3A2160CC-727C-4F03-91E4-781A30753AC4}" type="parTrans" cxnId="{A7F9BDF8-0074-4C5E-9966-8B0602F4FFCE}">
      <dgm:prSet/>
      <dgm:spPr/>
      <dgm:t>
        <a:bodyPr/>
        <a:lstStyle/>
        <a:p>
          <a:endParaRPr lang="en-US"/>
        </a:p>
      </dgm:t>
    </dgm:pt>
    <dgm:pt modelId="{E946F8E7-EA9C-4AF5-B83E-6AB8F7C5ED2C}" type="sibTrans" cxnId="{A7F9BDF8-0074-4C5E-9966-8B0602F4FFCE}">
      <dgm:prSet/>
      <dgm:spPr/>
      <dgm:t>
        <a:bodyPr/>
        <a:lstStyle/>
        <a:p>
          <a:endParaRPr lang="en-US"/>
        </a:p>
      </dgm:t>
    </dgm:pt>
    <dgm:pt modelId="{A4DD745C-E977-47CA-8F5A-4CF66BF0F920}">
      <dgm:prSet custT="1"/>
      <dgm:spPr/>
      <dgm:t>
        <a:bodyPr/>
        <a:lstStyle/>
        <a:p>
          <a:pPr algn="l"/>
          <a:r>
            <a:rPr lang="en-US" sz="2000" dirty="0"/>
            <a:t>Knowledge Exam $67</a:t>
          </a:r>
        </a:p>
      </dgm:t>
    </dgm:pt>
    <dgm:pt modelId="{2702B99A-914E-46E9-95C4-B41E3A3DE8F2}" type="parTrans" cxnId="{9A186234-6485-40B4-8C36-AF44D81F18B4}">
      <dgm:prSet/>
      <dgm:spPr/>
      <dgm:t>
        <a:bodyPr/>
        <a:lstStyle/>
        <a:p>
          <a:endParaRPr lang="en-US"/>
        </a:p>
      </dgm:t>
    </dgm:pt>
    <dgm:pt modelId="{EB4CE408-CBBC-4317-AEB9-6E67CF407ACA}" type="sibTrans" cxnId="{9A186234-6485-40B4-8C36-AF44D81F18B4}">
      <dgm:prSet/>
      <dgm:spPr/>
      <dgm:t>
        <a:bodyPr/>
        <a:lstStyle/>
        <a:p>
          <a:endParaRPr lang="en-US"/>
        </a:p>
      </dgm:t>
    </dgm:pt>
    <dgm:pt modelId="{0AC58245-8FA3-4758-9D30-C8408F208298}">
      <dgm:prSet custT="1"/>
      <dgm:spPr/>
      <dgm:t>
        <a:bodyPr/>
        <a:lstStyle/>
        <a:p>
          <a:pPr algn="l"/>
          <a:r>
            <a:rPr lang="en-US" sz="2000" dirty="0"/>
            <a:t>Skills Exam $60</a:t>
          </a:r>
        </a:p>
      </dgm:t>
    </dgm:pt>
    <dgm:pt modelId="{32999F3E-E4A6-48AB-B3F1-146634F5554C}" type="parTrans" cxnId="{37854174-C344-4AB8-AA61-D75B6E053B6D}">
      <dgm:prSet/>
      <dgm:spPr/>
      <dgm:t>
        <a:bodyPr/>
        <a:lstStyle/>
        <a:p>
          <a:endParaRPr lang="en-US"/>
        </a:p>
      </dgm:t>
    </dgm:pt>
    <dgm:pt modelId="{A6B26338-4A94-47CE-974D-7E18A79946E2}" type="sibTrans" cxnId="{37854174-C344-4AB8-AA61-D75B6E053B6D}">
      <dgm:prSet/>
      <dgm:spPr/>
      <dgm:t>
        <a:bodyPr/>
        <a:lstStyle/>
        <a:p>
          <a:endParaRPr lang="en-US"/>
        </a:p>
      </dgm:t>
    </dgm:pt>
    <dgm:pt modelId="{F8E0A2BA-6022-4810-BD8D-9B48ED55C1E0}">
      <dgm:prSet/>
      <dgm:spPr/>
      <dgm:t>
        <a:bodyPr/>
        <a:lstStyle/>
        <a:p>
          <a:pPr algn="l" rtl="0"/>
          <a:r>
            <a:rPr lang="en-US" sz="2000" dirty="0">
              <a:latin typeface="Calibri Light" panose="020F0302020204030204"/>
            </a:rPr>
            <a:t>Knowledge Exam $20</a:t>
          </a:r>
        </a:p>
      </dgm:t>
    </dgm:pt>
    <dgm:pt modelId="{1DCCE963-2A68-4999-BB50-B5D4D11E34C4}" type="parTrans" cxnId="{FAC7AB9A-EF22-4EAB-94A1-E49F15ED365B}">
      <dgm:prSet/>
      <dgm:spPr/>
      <dgm:t>
        <a:bodyPr/>
        <a:lstStyle/>
        <a:p>
          <a:endParaRPr lang="en-US"/>
        </a:p>
      </dgm:t>
    </dgm:pt>
    <dgm:pt modelId="{2DFC8ABE-BBB8-4AC9-8B45-E13C1D721AB7}" type="sibTrans" cxnId="{FAC7AB9A-EF22-4EAB-94A1-E49F15ED365B}">
      <dgm:prSet/>
      <dgm:spPr/>
      <dgm:t>
        <a:bodyPr/>
        <a:lstStyle/>
        <a:p>
          <a:endParaRPr lang="en-US"/>
        </a:p>
      </dgm:t>
    </dgm:pt>
    <dgm:pt modelId="{989C3597-1F96-405A-91FC-E72C8BA3E442}">
      <dgm:prSet/>
      <dgm:spPr/>
      <dgm:t>
        <a:bodyPr/>
        <a:lstStyle/>
        <a:p>
          <a:pPr algn="l" rtl="0"/>
          <a:r>
            <a:rPr lang="en-US" sz="2000" dirty="0">
              <a:latin typeface="Calibri Light" panose="020F0302020204030204"/>
            </a:rPr>
            <a:t>Skills Exam $20</a:t>
          </a:r>
        </a:p>
      </dgm:t>
    </dgm:pt>
    <dgm:pt modelId="{46DB564E-4F64-485C-A246-C000F0DC94C3}" type="parTrans" cxnId="{323463AC-3E16-41F6-A292-7472FFE81CAE}">
      <dgm:prSet/>
      <dgm:spPr/>
      <dgm:t>
        <a:bodyPr/>
        <a:lstStyle/>
        <a:p>
          <a:endParaRPr lang="en-US"/>
        </a:p>
      </dgm:t>
    </dgm:pt>
    <dgm:pt modelId="{B9096B1C-E64B-4260-9996-D5A516567650}" type="sibTrans" cxnId="{323463AC-3E16-41F6-A292-7472FFE81CAE}">
      <dgm:prSet/>
      <dgm:spPr/>
      <dgm:t>
        <a:bodyPr/>
        <a:lstStyle/>
        <a:p>
          <a:endParaRPr lang="en-US"/>
        </a:p>
      </dgm:t>
    </dgm:pt>
    <dgm:pt modelId="{89DFD924-A738-42FC-AE51-29049D8166BE}" type="pres">
      <dgm:prSet presAssocID="{EACCE0DE-A1B7-4CEE-8B42-B3678AB8036D}" presName="Name0" presStyleCnt="0">
        <dgm:presLayoutVars>
          <dgm:dir/>
          <dgm:resizeHandles val="exact"/>
        </dgm:presLayoutVars>
      </dgm:prSet>
      <dgm:spPr/>
    </dgm:pt>
    <dgm:pt modelId="{708D1067-CCE9-4D40-883E-1CDF8376C830}" type="pres">
      <dgm:prSet presAssocID="{EACCE0DE-A1B7-4CEE-8B42-B3678AB8036D}" presName="bkgdShp" presStyleLbl="alignAccFollowNode1" presStyleIdx="0" presStyleCnt="1"/>
      <dgm:spPr/>
    </dgm:pt>
    <dgm:pt modelId="{F7DCBC46-89A3-46D5-A4A9-513944D01A1C}" type="pres">
      <dgm:prSet presAssocID="{EACCE0DE-A1B7-4CEE-8B42-B3678AB8036D}" presName="linComp" presStyleCnt="0"/>
      <dgm:spPr/>
    </dgm:pt>
    <dgm:pt modelId="{D7EBFEB6-DD12-40C9-ABE2-8574E5FCACF0}" type="pres">
      <dgm:prSet presAssocID="{2FFA1C49-B926-45A5-B524-D3743184FFDA}" presName="compNode" presStyleCnt="0"/>
      <dgm:spPr/>
    </dgm:pt>
    <dgm:pt modelId="{9E4CF465-28F7-4399-93E3-CEF3B9DDA7CB}" type="pres">
      <dgm:prSet presAssocID="{2FFA1C49-B926-45A5-B524-D3743184FFDA}" presName="node" presStyleLbl="node1" presStyleIdx="0" presStyleCnt="3">
        <dgm:presLayoutVars>
          <dgm:bulletEnabled val="1"/>
        </dgm:presLayoutVars>
      </dgm:prSet>
      <dgm:spPr/>
    </dgm:pt>
    <dgm:pt modelId="{3D7BF388-9D52-42D9-B032-C53D92CB6E57}" type="pres">
      <dgm:prSet presAssocID="{2FFA1C49-B926-45A5-B524-D3743184FFDA}" presName="invisiNode" presStyleLbl="node1" presStyleIdx="0" presStyleCnt="3"/>
      <dgm:spPr/>
    </dgm:pt>
    <dgm:pt modelId="{371E20AD-312D-4D22-9C0C-308813C5A3CA}" type="pres">
      <dgm:prSet presAssocID="{2FFA1C49-B926-45A5-B524-D3743184FFD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7E266037-8305-46F6-9652-08B7A588A575}" type="pres">
      <dgm:prSet presAssocID="{AB1132FD-365C-485D-8932-47856E2C332B}" presName="sibTrans" presStyleLbl="sibTrans2D1" presStyleIdx="0" presStyleCnt="0"/>
      <dgm:spPr/>
    </dgm:pt>
    <dgm:pt modelId="{5A344EA7-8699-47B2-B52D-7465A20B29B0}" type="pres">
      <dgm:prSet presAssocID="{77820D2F-D6BD-4CF9-BAD7-C66CD10C4AF3}" presName="compNode" presStyleCnt="0"/>
      <dgm:spPr/>
    </dgm:pt>
    <dgm:pt modelId="{7352DD98-559C-4BB5-9E16-520F39841C8D}" type="pres">
      <dgm:prSet presAssocID="{77820D2F-D6BD-4CF9-BAD7-C66CD10C4AF3}" presName="node" presStyleLbl="node1" presStyleIdx="1" presStyleCnt="3">
        <dgm:presLayoutVars>
          <dgm:bulletEnabled val="1"/>
        </dgm:presLayoutVars>
      </dgm:prSet>
      <dgm:spPr/>
    </dgm:pt>
    <dgm:pt modelId="{6C28C9E0-EFE7-40B2-BB16-59C7C0F99A14}" type="pres">
      <dgm:prSet presAssocID="{77820D2F-D6BD-4CF9-BAD7-C66CD10C4AF3}" presName="invisiNode" presStyleLbl="node1" presStyleIdx="1" presStyleCnt="3"/>
      <dgm:spPr/>
    </dgm:pt>
    <dgm:pt modelId="{64D1EC21-3A8F-4DA3-8F1B-8EE96DB9B160}" type="pres">
      <dgm:prSet presAssocID="{77820D2F-D6BD-4CF9-BAD7-C66CD10C4AF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73A2D556-C190-4B56-B9E5-8EF890274645}" type="pres">
      <dgm:prSet presAssocID="{FBA9AE0E-A17A-4E0C-A346-C247DF6FBABA}" presName="sibTrans" presStyleLbl="sibTrans2D1" presStyleIdx="0" presStyleCnt="0"/>
      <dgm:spPr/>
    </dgm:pt>
    <dgm:pt modelId="{0A811C95-5A10-431D-9D69-BA1E8198D036}" type="pres">
      <dgm:prSet presAssocID="{28AEDC03-396A-4216-8328-9A1119020161}" presName="compNode" presStyleCnt="0"/>
      <dgm:spPr/>
    </dgm:pt>
    <dgm:pt modelId="{F5447B96-71BC-44B4-99E0-DDDEA8068AE7}" type="pres">
      <dgm:prSet presAssocID="{28AEDC03-396A-4216-8328-9A1119020161}" presName="node" presStyleLbl="node1" presStyleIdx="2" presStyleCnt="3">
        <dgm:presLayoutVars>
          <dgm:bulletEnabled val="1"/>
        </dgm:presLayoutVars>
      </dgm:prSet>
      <dgm:spPr/>
    </dgm:pt>
    <dgm:pt modelId="{1CC3172C-16C1-42DD-BBC5-8D8982CA07B3}" type="pres">
      <dgm:prSet presAssocID="{28AEDC03-396A-4216-8328-9A1119020161}" presName="invisiNode" presStyleLbl="node1" presStyleIdx="2" presStyleCnt="3"/>
      <dgm:spPr/>
    </dgm:pt>
    <dgm:pt modelId="{8E267866-F113-4AAD-B179-7654F20C9BB7}" type="pres">
      <dgm:prSet presAssocID="{28AEDC03-396A-4216-8328-9A1119020161}"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Lst>
  <dgm:cxnLst>
    <dgm:cxn modelId="{F4FCA62E-3E6D-4C4C-878A-CE9C777783CD}" srcId="{EACCE0DE-A1B7-4CEE-8B42-B3678AB8036D}" destId="{77820D2F-D6BD-4CF9-BAD7-C66CD10C4AF3}" srcOrd="1" destOrd="0" parTransId="{E6504C53-3865-40D6-AB1F-D1B47ECB082C}" sibTransId="{FBA9AE0E-A17A-4E0C-A346-C247DF6FBABA}"/>
    <dgm:cxn modelId="{9A186234-6485-40B4-8C36-AF44D81F18B4}" srcId="{2FFA1C49-B926-45A5-B524-D3743184FFDA}" destId="{A4DD745C-E977-47CA-8F5A-4CF66BF0F920}" srcOrd="0" destOrd="0" parTransId="{2702B99A-914E-46E9-95C4-B41E3A3DE8F2}" sibTransId="{EB4CE408-CBBC-4317-AEB9-6E67CF407ACA}"/>
    <dgm:cxn modelId="{1B257539-679F-48DA-9762-E308E3D26B91}" type="presOf" srcId="{2FFA1C49-B926-45A5-B524-D3743184FFDA}" destId="{9E4CF465-28F7-4399-93E3-CEF3B9DDA7CB}" srcOrd="0" destOrd="0" presId="urn:microsoft.com/office/officeart/2005/8/layout/pList2"/>
    <dgm:cxn modelId="{5B288A66-6A95-43E3-AE4D-E2B2D75BB8EB}" type="presOf" srcId="{0AC58245-8FA3-4758-9D30-C8408F208298}" destId="{9E4CF465-28F7-4399-93E3-CEF3B9DDA7CB}" srcOrd="0" destOrd="2" presId="urn:microsoft.com/office/officeart/2005/8/layout/pList2"/>
    <dgm:cxn modelId="{2F62E770-3EA8-412F-89C6-FE2B001FFAA4}" type="presOf" srcId="{EACCE0DE-A1B7-4CEE-8B42-B3678AB8036D}" destId="{89DFD924-A738-42FC-AE51-29049D8166BE}" srcOrd="0" destOrd="0" presId="urn:microsoft.com/office/officeart/2005/8/layout/pList2"/>
    <dgm:cxn modelId="{37854174-C344-4AB8-AA61-D75B6E053B6D}" srcId="{2FFA1C49-B926-45A5-B524-D3743184FFDA}" destId="{0AC58245-8FA3-4758-9D30-C8408F208298}" srcOrd="1" destOrd="0" parTransId="{32999F3E-E4A6-48AB-B3F1-146634F5554C}" sibTransId="{A6B26338-4A94-47CE-974D-7E18A79946E2}"/>
    <dgm:cxn modelId="{2060E382-4BB2-4597-A716-DAFBBFB16A79}" type="presOf" srcId="{A4DD745C-E977-47CA-8F5A-4CF66BF0F920}" destId="{9E4CF465-28F7-4399-93E3-CEF3B9DDA7CB}" srcOrd="0" destOrd="1" presId="urn:microsoft.com/office/officeart/2005/8/layout/pList2"/>
    <dgm:cxn modelId="{197BFE86-B48B-4087-BCE2-94A1034E01C0}" type="presOf" srcId="{F8E0A2BA-6022-4810-BD8D-9B48ED55C1E0}" destId="{7352DD98-559C-4BB5-9E16-520F39841C8D}" srcOrd="0" destOrd="1" presId="urn:microsoft.com/office/officeart/2005/8/layout/pList2"/>
    <dgm:cxn modelId="{C793A492-EDF1-44BD-80F0-1593F63BA2A9}" type="presOf" srcId="{989C3597-1F96-405A-91FC-E72C8BA3E442}" destId="{7352DD98-559C-4BB5-9E16-520F39841C8D}" srcOrd="0" destOrd="2" presId="urn:microsoft.com/office/officeart/2005/8/layout/pList2"/>
    <dgm:cxn modelId="{FAC7AB9A-EF22-4EAB-94A1-E49F15ED365B}" srcId="{77820D2F-D6BD-4CF9-BAD7-C66CD10C4AF3}" destId="{F8E0A2BA-6022-4810-BD8D-9B48ED55C1E0}" srcOrd="0" destOrd="0" parTransId="{1DCCE963-2A68-4999-BB50-B5D4D11E34C4}" sibTransId="{2DFC8ABE-BBB8-4AC9-8B45-E13C1D721AB7}"/>
    <dgm:cxn modelId="{6F5CE79B-FD85-48D5-B5C9-85C638E2712C}" type="presOf" srcId="{AB1132FD-365C-485D-8932-47856E2C332B}" destId="{7E266037-8305-46F6-9652-08B7A588A575}" srcOrd="0" destOrd="0" presId="urn:microsoft.com/office/officeart/2005/8/layout/pList2"/>
    <dgm:cxn modelId="{251E6EAB-202D-400C-8D68-BD163F5400D3}" srcId="{EACCE0DE-A1B7-4CEE-8B42-B3678AB8036D}" destId="{2FFA1C49-B926-45A5-B524-D3743184FFDA}" srcOrd="0" destOrd="0" parTransId="{35309E3D-125F-4DBB-AC57-0EA568B02BA7}" sibTransId="{AB1132FD-365C-485D-8932-47856E2C332B}"/>
    <dgm:cxn modelId="{323463AC-3E16-41F6-A292-7472FFE81CAE}" srcId="{77820D2F-D6BD-4CF9-BAD7-C66CD10C4AF3}" destId="{989C3597-1F96-405A-91FC-E72C8BA3E442}" srcOrd="1" destOrd="0" parTransId="{46DB564E-4F64-485C-A246-C000F0DC94C3}" sibTransId="{B9096B1C-E64B-4260-9996-D5A516567650}"/>
    <dgm:cxn modelId="{4A9871B2-BFB0-4F68-B224-130474C72CE9}" type="presOf" srcId="{FBA9AE0E-A17A-4E0C-A346-C247DF6FBABA}" destId="{73A2D556-C190-4B56-B9E5-8EF890274645}" srcOrd="0" destOrd="0" presId="urn:microsoft.com/office/officeart/2005/8/layout/pList2"/>
    <dgm:cxn modelId="{D6487ECA-152E-41CB-B116-AAC21CA1F94F}" type="presOf" srcId="{77820D2F-D6BD-4CF9-BAD7-C66CD10C4AF3}" destId="{7352DD98-559C-4BB5-9E16-520F39841C8D}" srcOrd="0" destOrd="0" presId="urn:microsoft.com/office/officeart/2005/8/layout/pList2"/>
    <dgm:cxn modelId="{E3C6C3EE-CDDC-47FB-95E4-267442E19784}" type="presOf" srcId="{5E4180F3-8E8B-47D7-85DB-2500E731BAC4}" destId="{F5447B96-71BC-44B4-99E0-DDDEA8068AE7}" srcOrd="0" destOrd="1" presId="urn:microsoft.com/office/officeart/2005/8/layout/pList2"/>
    <dgm:cxn modelId="{A7F9BDF8-0074-4C5E-9966-8B0602F4FFCE}" srcId="{28AEDC03-396A-4216-8328-9A1119020161}" destId="{5E4180F3-8E8B-47D7-85DB-2500E731BAC4}" srcOrd="0" destOrd="0" parTransId="{3A2160CC-727C-4F03-91E4-781A30753AC4}" sibTransId="{E946F8E7-EA9C-4AF5-B83E-6AB8F7C5ED2C}"/>
    <dgm:cxn modelId="{C80F4CF9-E7FE-426C-8049-1A1D8F3B401B}" type="presOf" srcId="{28AEDC03-396A-4216-8328-9A1119020161}" destId="{F5447B96-71BC-44B4-99E0-DDDEA8068AE7}" srcOrd="0" destOrd="0" presId="urn:microsoft.com/office/officeart/2005/8/layout/pList2"/>
    <dgm:cxn modelId="{7A159DF9-5A12-4D05-81C2-758C492737FB}" srcId="{EACCE0DE-A1B7-4CEE-8B42-B3678AB8036D}" destId="{28AEDC03-396A-4216-8328-9A1119020161}" srcOrd="2" destOrd="0" parTransId="{F22DF37C-B40E-4C4F-8803-E6FBE9764DBB}" sibTransId="{5AB92638-B076-43E1-9856-7FADBC84F29A}"/>
    <dgm:cxn modelId="{BF7C88CC-D7A6-4C43-85DA-DEB066D78E41}" type="presParOf" srcId="{89DFD924-A738-42FC-AE51-29049D8166BE}" destId="{708D1067-CCE9-4D40-883E-1CDF8376C830}" srcOrd="0" destOrd="0" presId="urn:microsoft.com/office/officeart/2005/8/layout/pList2"/>
    <dgm:cxn modelId="{C4A71155-5386-45B1-9C82-B0F817C0F5A5}" type="presParOf" srcId="{89DFD924-A738-42FC-AE51-29049D8166BE}" destId="{F7DCBC46-89A3-46D5-A4A9-513944D01A1C}" srcOrd="1" destOrd="0" presId="urn:microsoft.com/office/officeart/2005/8/layout/pList2"/>
    <dgm:cxn modelId="{B076BA80-9231-4CC4-9D92-8E7A0BD4240A}" type="presParOf" srcId="{F7DCBC46-89A3-46D5-A4A9-513944D01A1C}" destId="{D7EBFEB6-DD12-40C9-ABE2-8574E5FCACF0}" srcOrd="0" destOrd="0" presId="urn:microsoft.com/office/officeart/2005/8/layout/pList2"/>
    <dgm:cxn modelId="{8E8EF64E-DA38-40B1-8E83-658A315F9C0F}" type="presParOf" srcId="{D7EBFEB6-DD12-40C9-ABE2-8574E5FCACF0}" destId="{9E4CF465-28F7-4399-93E3-CEF3B9DDA7CB}" srcOrd="0" destOrd="0" presId="urn:microsoft.com/office/officeart/2005/8/layout/pList2"/>
    <dgm:cxn modelId="{87438431-D7A8-4DDF-B846-F4DF8A89CEFA}" type="presParOf" srcId="{D7EBFEB6-DD12-40C9-ABE2-8574E5FCACF0}" destId="{3D7BF388-9D52-42D9-B032-C53D92CB6E57}" srcOrd="1" destOrd="0" presId="urn:microsoft.com/office/officeart/2005/8/layout/pList2"/>
    <dgm:cxn modelId="{AA76F96C-C8A3-45E8-84F7-24CC66063863}" type="presParOf" srcId="{D7EBFEB6-DD12-40C9-ABE2-8574E5FCACF0}" destId="{371E20AD-312D-4D22-9C0C-308813C5A3CA}" srcOrd="2" destOrd="0" presId="urn:microsoft.com/office/officeart/2005/8/layout/pList2"/>
    <dgm:cxn modelId="{C3358340-A062-41DE-8A4A-5184D06B916B}" type="presParOf" srcId="{F7DCBC46-89A3-46D5-A4A9-513944D01A1C}" destId="{7E266037-8305-46F6-9652-08B7A588A575}" srcOrd="1" destOrd="0" presId="urn:microsoft.com/office/officeart/2005/8/layout/pList2"/>
    <dgm:cxn modelId="{1DE2A670-D17D-400E-A465-01A0F7F51460}" type="presParOf" srcId="{F7DCBC46-89A3-46D5-A4A9-513944D01A1C}" destId="{5A344EA7-8699-47B2-B52D-7465A20B29B0}" srcOrd="2" destOrd="0" presId="urn:microsoft.com/office/officeart/2005/8/layout/pList2"/>
    <dgm:cxn modelId="{6173F03E-AEEB-4739-95BB-65D80ACFA4F0}" type="presParOf" srcId="{5A344EA7-8699-47B2-B52D-7465A20B29B0}" destId="{7352DD98-559C-4BB5-9E16-520F39841C8D}" srcOrd="0" destOrd="0" presId="urn:microsoft.com/office/officeart/2005/8/layout/pList2"/>
    <dgm:cxn modelId="{3EC580D6-EC17-433A-A9DF-48E40CAC6D5A}" type="presParOf" srcId="{5A344EA7-8699-47B2-B52D-7465A20B29B0}" destId="{6C28C9E0-EFE7-40B2-BB16-59C7C0F99A14}" srcOrd="1" destOrd="0" presId="urn:microsoft.com/office/officeart/2005/8/layout/pList2"/>
    <dgm:cxn modelId="{FF99D902-9660-43D0-AEC2-124CCAB4527A}" type="presParOf" srcId="{5A344EA7-8699-47B2-B52D-7465A20B29B0}" destId="{64D1EC21-3A8F-4DA3-8F1B-8EE96DB9B160}" srcOrd="2" destOrd="0" presId="urn:microsoft.com/office/officeart/2005/8/layout/pList2"/>
    <dgm:cxn modelId="{EBDBA047-7460-4E15-878C-0067DE9EBF99}" type="presParOf" srcId="{F7DCBC46-89A3-46D5-A4A9-513944D01A1C}" destId="{73A2D556-C190-4B56-B9E5-8EF890274645}" srcOrd="3" destOrd="0" presId="urn:microsoft.com/office/officeart/2005/8/layout/pList2"/>
    <dgm:cxn modelId="{C91E60D3-A494-4ECD-8FFA-1A615E84BF50}" type="presParOf" srcId="{F7DCBC46-89A3-46D5-A4A9-513944D01A1C}" destId="{0A811C95-5A10-431D-9D69-BA1E8198D036}" srcOrd="4" destOrd="0" presId="urn:microsoft.com/office/officeart/2005/8/layout/pList2"/>
    <dgm:cxn modelId="{623D8FA1-3503-4844-9246-77D3951FB1C8}" type="presParOf" srcId="{0A811C95-5A10-431D-9D69-BA1E8198D036}" destId="{F5447B96-71BC-44B4-99E0-DDDEA8068AE7}" srcOrd="0" destOrd="0" presId="urn:microsoft.com/office/officeart/2005/8/layout/pList2"/>
    <dgm:cxn modelId="{92552F12-5D6D-4786-BE62-2251348C7E7B}" type="presParOf" srcId="{0A811C95-5A10-431D-9D69-BA1E8198D036}" destId="{1CC3172C-16C1-42DD-BBC5-8D8982CA07B3}" srcOrd="1" destOrd="0" presId="urn:microsoft.com/office/officeart/2005/8/layout/pList2"/>
    <dgm:cxn modelId="{2C682F9A-3758-4D4A-B278-6C9B0C3D4941}" type="presParOf" srcId="{0A811C95-5A10-431D-9D69-BA1E8198D036}" destId="{8E267866-F113-4AAD-B179-7654F20C9BB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BD541A-04C8-47D3-8F8F-015709359959}"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E60380C-3157-454F-9EB7-01B55256ED11}">
      <dgm:prSet/>
      <dgm:spPr/>
      <dgm:t>
        <a:bodyPr/>
        <a:lstStyle/>
        <a:p>
          <a:r>
            <a:rPr lang="en-US"/>
            <a:t>Professional Development</a:t>
          </a:r>
        </a:p>
      </dgm:t>
    </dgm:pt>
    <dgm:pt modelId="{0FBF9455-B111-4BDA-B123-7325AD3653FD}" type="parTrans" cxnId="{EE41E800-ADB3-485D-81AD-039DDAAF9FB0}">
      <dgm:prSet/>
      <dgm:spPr/>
      <dgm:t>
        <a:bodyPr/>
        <a:lstStyle/>
        <a:p>
          <a:endParaRPr lang="en-US"/>
        </a:p>
      </dgm:t>
    </dgm:pt>
    <dgm:pt modelId="{961F80EE-FC0D-4A80-99DE-C929259A857E}" type="sibTrans" cxnId="{EE41E800-ADB3-485D-81AD-039DDAAF9FB0}">
      <dgm:prSet/>
      <dgm:spPr/>
      <dgm:t>
        <a:bodyPr/>
        <a:lstStyle/>
        <a:p>
          <a:endParaRPr lang="en-US"/>
        </a:p>
      </dgm:t>
    </dgm:pt>
    <dgm:pt modelId="{B5754902-CDCD-4531-A6E8-18DE895C0C66}">
      <dgm:prSet/>
      <dgm:spPr/>
      <dgm:t>
        <a:bodyPr vert="horz"/>
        <a:lstStyle/>
        <a:p>
          <a:r>
            <a:rPr lang="en-US"/>
            <a:t>Increased Salary</a:t>
          </a:r>
        </a:p>
      </dgm:t>
    </dgm:pt>
    <dgm:pt modelId="{9A5F9EF9-CF7F-4F8F-A794-050357B01557}" type="parTrans" cxnId="{20DCCA09-0328-4CBB-AE72-00DE0A55D4E3}">
      <dgm:prSet/>
      <dgm:spPr/>
      <dgm:t>
        <a:bodyPr/>
        <a:lstStyle/>
        <a:p>
          <a:endParaRPr lang="en-US"/>
        </a:p>
      </dgm:t>
    </dgm:pt>
    <dgm:pt modelId="{A5723581-03AF-43BF-9C51-1C37AA9C5D04}" type="sibTrans" cxnId="{20DCCA09-0328-4CBB-AE72-00DE0A55D4E3}">
      <dgm:prSet/>
      <dgm:spPr/>
      <dgm:t>
        <a:bodyPr/>
        <a:lstStyle/>
        <a:p>
          <a:endParaRPr lang="en-US"/>
        </a:p>
      </dgm:t>
    </dgm:pt>
    <dgm:pt modelId="{33823A30-97F9-42BE-972A-71433F041EDE}">
      <dgm:prSet/>
      <dgm:spPr/>
      <dgm:t>
        <a:bodyPr/>
        <a:lstStyle/>
        <a:p>
          <a:r>
            <a:rPr lang="en-US" dirty="0"/>
            <a:t>Digital </a:t>
          </a:r>
          <a:br>
            <a:rPr lang="en-US" dirty="0"/>
          </a:br>
          <a:r>
            <a:rPr lang="en-US" dirty="0"/>
            <a:t>Badge</a:t>
          </a:r>
        </a:p>
      </dgm:t>
    </dgm:pt>
    <dgm:pt modelId="{1205BC40-D796-44F3-97E0-6FD3DE870C88}" type="parTrans" cxnId="{42B53474-C2B9-4E7E-A534-7ECE3CF18598}">
      <dgm:prSet/>
      <dgm:spPr/>
      <dgm:t>
        <a:bodyPr/>
        <a:lstStyle/>
        <a:p>
          <a:endParaRPr lang="en-US"/>
        </a:p>
      </dgm:t>
    </dgm:pt>
    <dgm:pt modelId="{2540E0E6-0E17-4E6E-B6BC-BDD2B8723743}" type="sibTrans" cxnId="{42B53474-C2B9-4E7E-A534-7ECE3CF18598}">
      <dgm:prSet/>
      <dgm:spPr/>
      <dgm:t>
        <a:bodyPr/>
        <a:lstStyle/>
        <a:p>
          <a:endParaRPr lang="en-US"/>
        </a:p>
      </dgm:t>
    </dgm:pt>
    <dgm:pt modelId="{2ED75868-39AA-4C4E-B8F3-5A71D5DF9146}">
      <dgm:prSet/>
      <dgm:spPr/>
      <dgm:t>
        <a:bodyPr/>
        <a:lstStyle/>
        <a:p>
          <a:r>
            <a:rPr lang="en-US"/>
            <a:t>Worldwide Recognition</a:t>
          </a:r>
        </a:p>
      </dgm:t>
    </dgm:pt>
    <dgm:pt modelId="{AF6196BF-386B-4D92-8675-7930F90E2CDA}" type="parTrans" cxnId="{55A85A83-6317-4245-AD14-AD17C88C1910}">
      <dgm:prSet/>
      <dgm:spPr/>
      <dgm:t>
        <a:bodyPr/>
        <a:lstStyle/>
        <a:p>
          <a:endParaRPr lang="en-US"/>
        </a:p>
      </dgm:t>
    </dgm:pt>
    <dgm:pt modelId="{D79ECA72-9991-4117-A482-BB477EE6233C}" type="sibTrans" cxnId="{55A85A83-6317-4245-AD14-AD17C88C1910}">
      <dgm:prSet/>
      <dgm:spPr/>
      <dgm:t>
        <a:bodyPr/>
        <a:lstStyle/>
        <a:p>
          <a:endParaRPr lang="en-US"/>
        </a:p>
      </dgm:t>
    </dgm:pt>
    <dgm:pt modelId="{76DE8486-1062-4D34-A9F4-B98E6BCAC03B}">
      <dgm:prSet/>
      <dgm:spPr/>
      <dgm:t>
        <a:bodyPr/>
        <a:lstStyle/>
        <a:p>
          <a:r>
            <a:rPr lang="en-US"/>
            <a:t>Diversity, Equity, &amp; Inclusion</a:t>
          </a:r>
        </a:p>
      </dgm:t>
    </dgm:pt>
    <dgm:pt modelId="{678F9689-21AD-480C-B572-136AFF1D514D}" type="parTrans" cxnId="{BF5A747B-03FE-428B-A58A-692407005FB4}">
      <dgm:prSet/>
      <dgm:spPr/>
      <dgm:t>
        <a:bodyPr/>
        <a:lstStyle/>
        <a:p>
          <a:endParaRPr lang="en-US"/>
        </a:p>
      </dgm:t>
    </dgm:pt>
    <dgm:pt modelId="{C4203C22-DEF9-42A3-96E6-56DE4F0F1702}" type="sibTrans" cxnId="{BF5A747B-03FE-428B-A58A-692407005FB4}">
      <dgm:prSet/>
      <dgm:spPr/>
      <dgm:t>
        <a:bodyPr/>
        <a:lstStyle/>
        <a:p>
          <a:endParaRPr lang="en-US"/>
        </a:p>
      </dgm:t>
    </dgm:pt>
    <dgm:pt modelId="{689343CA-02A1-4651-B842-1937686687AD}" type="pres">
      <dgm:prSet presAssocID="{49BD541A-04C8-47D3-8F8F-015709359959}" presName="Name0" presStyleCnt="0">
        <dgm:presLayoutVars>
          <dgm:dir/>
          <dgm:resizeHandles val="exact"/>
        </dgm:presLayoutVars>
      </dgm:prSet>
      <dgm:spPr/>
    </dgm:pt>
    <dgm:pt modelId="{24FA80B2-836D-4485-8A7C-0205913CE1EF}" type="pres">
      <dgm:prSet presAssocID="{49BD541A-04C8-47D3-8F8F-015709359959}" presName="fgShape" presStyleLbl="fgShp" presStyleIdx="0" presStyleCnt="1" custFlipVert="1" custScaleX="473" custScaleY="9355"/>
      <dgm:spPr>
        <a:prstGeom prst="rect">
          <a:avLst/>
        </a:prstGeom>
        <a:solidFill>
          <a:srgbClr val="0070C0"/>
        </a:solidFill>
        <a:ln>
          <a:solidFill>
            <a:schemeClr val="accent2">
              <a:lumMod val="60000"/>
              <a:lumOff val="40000"/>
            </a:schemeClr>
          </a:solidFill>
        </a:ln>
      </dgm:spPr>
    </dgm:pt>
    <dgm:pt modelId="{7CB0E9C6-39BB-4738-8578-5B2A559522B0}" type="pres">
      <dgm:prSet presAssocID="{49BD541A-04C8-47D3-8F8F-015709359959}" presName="linComp" presStyleCnt="0"/>
      <dgm:spPr/>
    </dgm:pt>
    <dgm:pt modelId="{512FF4F2-57B5-48D7-869F-ABB8E0F94C07}" type="pres">
      <dgm:prSet presAssocID="{2ED75868-39AA-4C4E-B8F3-5A71D5DF9146}" presName="compNode" presStyleCnt="0"/>
      <dgm:spPr/>
    </dgm:pt>
    <dgm:pt modelId="{D65CD963-CD55-4940-82D8-B3C612AA0354}" type="pres">
      <dgm:prSet presAssocID="{2ED75868-39AA-4C4E-B8F3-5A71D5DF9146}" presName="bkgdShape" presStyleLbl="node1" presStyleIdx="0" presStyleCnt="5"/>
      <dgm:spPr/>
    </dgm:pt>
    <dgm:pt modelId="{F7538811-330D-4682-B2FA-1964A57645F0}" type="pres">
      <dgm:prSet presAssocID="{2ED75868-39AA-4C4E-B8F3-5A71D5DF9146}" presName="nodeTx" presStyleLbl="node1" presStyleIdx="0" presStyleCnt="5">
        <dgm:presLayoutVars>
          <dgm:bulletEnabled val="1"/>
        </dgm:presLayoutVars>
      </dgm:prSet>
      <dgm:spPr/>
    </dgm:pt>
    <dgm:pt modelId="{76AB9764-64EC-4E0E-9B86-6CF78DC197C1}" type="pres">
      <dgm:prSet presAssocID="{2ED75868-39AA-4C4E-B8F3-5A71D5DF9146}" presName="invisiNode" presStyleLbl="node1" presStyleIdx="0" presStyleCnt="5"/>
      <dgm:spPr/>
    </dgm:pt>
    <dgm:pt modelId="{3016DADE-E101-4474-B790-F30020604CC8}" type="pres">
      <dgm:prSet presAssocID="{2ED75868-39AA-4C4E-B8F3-5A71D5DF9146}"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FEEB412-B66E-408B-A5BE-08F75676303F}" type="pres">
      <dgm:prSet presAssocID="{D79ECA72-9991-4117-A482-BB477EE6233C}" presName="sibTrans" presStyleLbl="sibTrans2D1" presStyleIdx="0" presStyleCnt="0"/>
      <dgm:spPr/>
    </dgm:pt>
    <dgm:pt modelId="{5620C6A0-C9A9-48F6-8CF6-7D44E2B228A6}" type="pres">
      <dgm:prSet presAssocID="{2E60380C-3157-454F-9EB7-01B55256ED11}" presName="compNode" presStyleCnt="0"/>
      <dgm:spPr/>
    </dgm:pt>
    <dgm:pt modelId="{6AE44E1F-8CB1-45A4-B1AA-29021A62890D}" type="pres">
      <dgm:prSet presAssocID="{2E60380C-3157-454F-9EB7-01B55256ED11}" presName="bkgdShape" presStyleLbl="node1" presStyleIdx="1" presStyleCnt="5"/>
      <dgm:spPr/>
    </dgm:pt>
    <dgm:pt modelId="{019116BF-7ED1-402F-AD8F-0C9D91D8C426}" type="pres">
      <dgm:prSet presAssocID="{2E60380C-3157-454F-9EB7-01B55256ED11}" presName="nodeTx" presStyleLbl="node1" presStyleIdx="1" presStyleCnt="5">
        <dgm:presLayoutVars>
          <dgm:bulletEnabled val="1"/>
        </dgm:presLayoutVars>
      </dgm:prSet>
      <dgm:spPr/>
    </dgm:pt>
    <dgm:pt modelId="{46DE6723-4DEA-43FE-8880-89CD35A2F89E}" type="pres">
      <dgm:prSet presAssocID="{2E60380C-3157-454F-9EB7-01B55256ED11}" presName="invisiNode" presStyleLbl="node1" presStyleIdx="1" presStyleCnt="5"/>
      <dgm:spPr/>
    </dgm:pt>
    <dgm:pt modelId="{2E79F8A0-16E3-4881-879B-F6537F5EA1AB}" type="pres">
      <dgm:prSet presAssocID="{2E60380C-3157-454F-9EB7-01B55256ED11}"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1D2C0C6B-FC93-4E2D-9731-C53D4433E0C1}" type="pres">
      <dgm:prSet presAssocID="{961F80EE-FC0D-4A80-99DE-C929259A857E}" presName="sibTrans" presStyleLbl="sibTrans2D1" presStyleIdx="0" presStyleCnt="0"/>
      <dgm:spPr/>
    </dgm:pt>
    <dgm:pt modelId="{B43E19A7-6897-4013-8314-AB3BD09F2B98}" type="pres">
      <dgm:prSet presAssocID="{B5754902-CDCD-4531-A6E8-18DE895C0C66}" presName="compNode" presStyleCnt="0"/>
      <dgm:spPr/>
    </dgm:pt>
    <dgm:pt modelId="{A4999CE2-B389-45A5-B566-13D044364AB1}" type="pres">
      <dgm:prSet presAssocID="{B5754902-CDCD-4531-A6E8-18DE895C0C66}" presName="bkgdShape" presStyleLbl="node1" presStyleIdx="2" presStyleCnt="5"/>
      <dgm:spPr>
        <a:xfrm>
          <a:off x="2703409" y="0"/>
          <a:ext cx="1220762" cy="4351338"/>
        </a:xfrm>
      </dgm:spPr>
    </dgm:pt>
    <dgm:pt modelId="{238AEC0D-9178-4B57-B97C-2140B703B8FE}" type="pres">
      <dgm:prSet presAssocID="{B5754902-CDCD-4531-A6E8-18DE895C0C66}" presName="nodeTx" presStyleLbl="node1" presStyleIdx="2" presStyleCnt="5">
        <dgm:presLayoutVars>
          <dgm:bulletEnabled val="1"/>
        </dgm:presLayoutVars>
      </dgm:prSet>
      <dgm:spPr/>
    </dgm:pt>
    <dgm:pt modelId="{AEBE420B-B6F0-4A31-AE98-98D4874AAD2F}" type="pres">
      <dgm:prSet presAssocID="{B5754902-CDCD-4531-A6E8-18DE895C0C66}" presName="invisiNode" presStyleLbl="node1" presStyleIdx="2" presStyleCnt="5"/>
      <dgm:spPr/>
    </dgm:pt>
    <dgm:pt modelId="{0AA47C5E-3A59-44EE-8E0B-7C6B2F13C1EF}" type="pres">
      <dgm:prSet presAssocID="{B5754902-CDCD-4531-A6E8-18DE895C0C66}"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749EB2E6-0733-4FCA-B323-F23B51717A92}" type="pres">
      <dgm:prSet presAssocID="{A5723581-03AF-43BF-9C51-1C37AA9C5D04}" presName="sibTrans" presStyleLbl="sibTrans2D1" presStyleIdx="0" presStyleCnt="0"/>
      <dgm:spPr/>
    </dgm:pt>
    <dgm:pt modelId="{7AF7DD54-CE54-430B-B51E-4A1B4676C67A}" type="pres">
      <dgm:prSet presAssocID="{33823A30-97F9-42BE-972A-71433F041EDE}" presName="compNode" presStyleCnt="0"/>
      <dgm:spPr/>
    </dgm:pt>
    <dgm:pt modelId="{F7DAD531-5D72-44B7-99BF-F4ACEABCB5A2}" type="pres">
      <dgm:prSet presAssocID="{33823A30-97F9-42BE-972A-71433F041EDE}" presName="bkgdShape" presStyleLbl="node1" presStyleIdx="3" presStyleCnt="5"/>
      <dgm:spPr/>
    </dgm:pt>
    <dgm:pt modelId="{2F101712-4262-4876-9DF5-40D6310F19EF}" type="pres">
      <dgm:prSet presAssocID="{33823A30-97F9-42BE-972A-71433F041EDE}" presName="nodeTx" presStyleLbl="node1" presStyleIdx="3" presStyleCnt="5">
        <dgm:presLayoutVars>
          <dgm:bulletEnabled val="1"/>
        </dgm:presLayoutVars>
      </dgm:prSet>
      <dgm:spPr/>
    </dgm:pt>
    <dgm:pt modelId="{6D56B723-DE4D-4773-BA08-9C930390AD4B}" type="pres">
      <dgm:prSet presAssocID="{33823A30-97F9-42BE-972A-71433F041EDE}" presName="invisiNode" presStyleLbl="node1" presStyleIdx="3" presStyleCnt="5"/>
      <dgm:spPr/>
    </dgm:pt>
    <dgm:pt modelId="{4F474830-91E9-45B7-978A-A4486FA2475B}" type="pres">
      <dgm:prSet presAssocID="{33823A30-97F9-42BE-972A-71433F041EDE}"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BB0FEC85-A66A-452A-81E9-07762F9B051E}" type="pres">
      <dgm:prSet presAssocID="{2540E0E6-0E17-4E6E-B6BC-BDD2B8723743}" presName="sibTrans" presStyleLbl="sibTrans2D1" presStyleIdx="0" presStyleCnt="0"/>
      <dgm:spPr/>
    </dgm:pt>
    <dgm:pt modelId="{67FAB509-C02D-4F3E-8B6F-E7E04E4617D4}" type="pres">
      <dgm:prSet presAssocID="{76DE8486-1062-4D34-A9F4-B98E6BCAC03B}" presName="compNode" presStyleCnt="0"/>
      <dgm:spPr/>
    </dgm:pt>
    <dgm:pt modelId="{BA8A562B-3A43-4AAB-B98A-DBA7B0C297A6}" type="pres">
      <dgm:prSet presAssocID="{76DE8486-1062-4D34-A9F4-B98E6BCAC03B}" presName="bkgdShape" presStyleLbl="node1" presStyleIdx="4" presStyleCnt="5"/>
      <dgm:spPr/>
    </dgm:pt>
    <dgm:pt modelId="{FDA83C6B-FBBB-492C-8176-021134587D7E}" type="pres">
      <dgm:prSet presAssocID="{76DE8486-1062-4D34-A9F4-B98E6BCAC03B}" presName="nodeTx" presStyleLbl="node1" presStyleIdx="4" presStyleCnt="5">
        <dgm:presLayoutVars>
          <dgm:bulletEnabled val="1"/>
        </dgm:presLayoutVars>
      </dgm:prSet>
      <dgm:spPr/>
    </dgm:pt>
    <dgm:pt modelId="{7E98D6F6-391F-4BBB-8EC3-42CC5C2B43E9}" type="pres">
      <dgm:prSet presAssocID="{76DE8486-1062-4D34-A9F4-B98E6BCAC03B}" presName="invisiNode" presStyleLbl="node1" presStyleIdx="4" presStyleCnt="5"/>
      <dgm:spPr/>
    </dgm:pt>
    <dgm:pt modelId="{990BA54D-1D1B-452C-83D1-21F3ADF3A6B9}" type="pres">
      <dgm:prSet presAssocID="{76DE8486-1062-4D34-A9F4-B98E6BCAC03B}"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pt>
  </dgm:ptLst>
  <dgm:cxnLst>
    <dgm:cxn modelId="{EE41E800-ADB3-485D-81AD-039DDAAF9FB0}" srcId="{49BD541A-04C8-47D3-8F8F-015709359959}" destId="{2E60380C-3157-454F-9EB7-01B55256ED11}" srcOrd="1" destOrd="0" parTransId="{0FBF9455-B111-4BDA-B123-7325AD3653FD}" sibTransId="{961F80EE-FC0D-4A80-99DE-C929259A857E}"/>
    <dgm:cxn modelId="{B6407506-B32E-4AA5-A539-252468142577}" type="presOf" srcId="{B5754902-CDCD-4531-A6E8-18DE895C0C66}" destId="{238AEC0D-9178-4B57-B97C-2140B703B8FE}" srcOrd="1" destOrd="0" presId="urn:microsoft.com/office/officeart/2005/8/layout/hList7"/>
    <dgm:cxn modelId="{20DCCA09-0328-4CBB-AE72-00DE0A55D4E3}" srcId="{49BD541A-04C8-47D3-8F8F-015709359959}" destId="{B5754902-CDCD-4531-A6E8-18DE895C0C66}" srcOrd="2" destOrd="0" parTransId="{9A5F9EF9-CF7F-4F8F-A794-050357B01557}" sibTransId="{A5723581-03AF-43BF-9C51-1C37AA9C5D04}"/>
    <dgm:cxn modelId="{48CFD115-7630-4409-B335-C8164E13E6B9}" type="presOf" srcId="{B5754902-CDCD-4531-A6E8-18DE895C0C66}" destId="{A4999CE2-B389-45A5-B566-13D044364AB1}" srcOrd="0" destOrd="0" presId="urn:microsoft.com/office/officeart/2005/8/layout/hList7"/>
    <dgm:cxn modelId="{CBFD9C35-51B6-4088-96BA-FEE95637CFA9}" type="presOf" srcId="{49BD541A-04C8-47D3-8F8F-015709359959}" destId="{689343CA-02A1-4651-B842-1937686687AD}" srcOrd="0" destOrd="0" presId="urn:microsoft.com/office/officeart/2005/8/layout/hList7"/>
    <dgm:cxn modelId="{8D893C3B-212E-422B-A0C8-18B3FD4758D6}" type="presOf" srcId="{76DE8486-1062-4D34-A9F4-B98E6BCAC03B}" destId="{BA8A562B-3A43-4AAB-B98A-DBA7B0C297A6}" srcOrd="0" destOrd="0" presId="urn:microsoft.com/office/officeart/2005/8/layout/hList7"/>
    <dgm:cxn modelId="{DDC9D73E-967C-4C22-9F46-0FF64BC34327}" type="presOf" srcId="{2ED75868-39AA-4C4E-B8F3-5A71D5DF9146}" destId="{F7538811-330D-4682-B2FA-1964A57645F0}" srcOrd="1" destOrd="0" presId="urn:microsoft.com/office/officeart/2005/8/layout/hList7"/>
    <dgm:cxn modelId="{F56B4141-88C9-4993-B43D-8BFD01FEBB73}" type="presOf" srcId="{2540E0E6-0E17-4E6E-B6BC-BDD2B8723743}" destId="{BB0FEC85-A66A-452A-81E9-07762F9B051E}" srcOrd="0" destOrd="0" presId="urn:microsoft.com/office/officeart/2005/8/layout/hList7"/>
    <dgm:cxn modelId="{42B53474-C2B9-4E7E-A534-7ECE3CF18598}" srcId="{49BD541A-04C8-47D3-8F8F-015709359959}" destId="{33823A30-97F9-42BE-972A-71433F041EDE}" srcOrd="3" destOrd="0" parTransId="{1205BC40-D796-44F3-97E0-6FD3DE870C88}" sibTransId="{2540E0E6-0E17-4E6E-B6BC-BDD2B8723743}"/>
    <dgm:cxn modelId="{BF5A747B-03FE-428B-A58A-692407005FB4}" srcId="{49BD541A-04C8-47D3-8F8F-015709359959}" destId="{76DE8486-1062-4D34-A9F4-B98E6BCAC03B}" srcOrd="4" destOrd="0" parTransId="{678F9689-21AD-480C-B572-136AFF1D514D}" sibTransId="{C4203C22-DEF9-42A3-96E6-56DE4F0F1702}"/>
    <dgm:cxn modelId="{55A85A83-6317-4245-AD14-AD17C88C1910}" srcId="{49BD541A-04C8-47D3-8F8F-015709359959}" destId="{2ED75868-39AA-4C4E-B8F3-5A71D5DF9146}" srcOrd="0" destOrd="0" parTransId="{AF6196BF-386B-4D92-8675-7930F90E2CDA}" sibTransId="{D79ECA72-9991-4117-A482-BB477EE6233C}"/>
    <dgm:cxn modelId="{DB51B29E-8D63-4EBC-BA70-14A4F702A6E8}" type="presOf" srcId="{A5723581-03AF-43BF-9C51-1C37AA9C5D04}" destId="{749EB2E6-0733-4FCA-B323-F23B51717A92}" srcOrd="0" destOrd="0" presId="urn:microsoft.com/office/officeart/2005/8/layout/hList7"/>
    <dgm:cxn modelId="{C9DCBEAE-44D1-499B-AE98-0174CFD99534}" type="presOf" srcId="{33823A30-97F9-42BE-972A-71433F041EDE}" destId="{F7DAD531-5D72-44B7-99BF-F4ACEABCB5A2}" srcOrd="0" destOrd="0" presId="urn:microsoft.com/office/officeart/2005/8/layout/hList7"/>
    <dgm:cxn modelId="{0D0EC4B4-88A7-4B19-AFE9-8C565D263902}" type="presOf" srcId="{2ED75868-39AA-4C4E-B8F3-5A71D5DF9146}" destId="{D65CD963-CD55-4940-82D8-B3C612AA0354}" srcOrd="0" destOrd="0" presId="urn:microsoft.com/office/officeart/2005/8/layout/hList7"/>
    <dgm:cxn modelId="{B94252B9-BFD3-44FA-BF74-844713B7B8B0}" type="presOf" srcId="{2E60380C-3157-454F-9EB7-01B55256ED11}" destId="{6AE44E1F-8CB1-45A4-B1AA-29021A62890D}" srcOrd="0" destOrd="0" presId="urn:microsoft.com/office/officeart/2005/8/layout/hList7"/>
    <dgm:cxn modelId="{88A5F1BC-C5D9-4C01-BC3F-455E29364EA7}" type="presOf" srcId="{961F80EE-FC0D-4A80-99DE-C929259A857E}" destId="{1D2C0C6B-FC93-4E2D-9731-C53D4433E0C1}" srcOrd="0" destOrd="0" presId="urn:microsoft.com/office/officeart/2005/8/layout/hList7"/>
    <dgm:cxn modelId="{D7015BC1-ED65-453E-A29B-03DF25F80123}" type="presOf" srcId="{33823A30-97F9-42BE-972A-71433F041EDE}" destId="{2F101712-4262-4876-9DF5-40D6310F19EF}" srcOrd="1" destOrd="0" presId="urn:microsoft.com/office/officeart/2005/8/layout/hList7"/>
    <dgm:cxn modelId="{74CCBBC3-8E73-4B64-B22F-4C0EBF31854B}" type="presOf" srcId="{D79ECA72-9991-4117-A482-BB477EE6233C}" destId="{7FEEB412-B66E-408B-A5BE-08F75676303F}" srcOrd="0" destOrd="0" presId="urn:microsoft.com/office/officeart/2005/8/layout/hList7"/>
    <dgm:cxn modelId="{3D2F58D9-7C74-485C-BD33-98777D0BB36A}" type="presOf" srcId="{76DE8486-1062-4D34-A9F4-B98E6BCAC03B}" destId="{FDA83C6B-FBBB-492C-8176-021134587D7E}" srcOrd="1" destOrd="0" presId="urn:microsoft.com/office/officeart/2005/8/layout/hList7"/>
    <dgm:cxn modelId="{1804BDF3-FE32-407C-98B3-A6132571470F}" type="presOf" srcId="{2E60380C-3157-454F-9EB7-01B55256ED11}" destId="{019116BF-7ED1-402F-AD8F-0C9D91D8C426}" srcOrd="1" destOrd="0" presId="urn:microsoft.com/office/officeart/2005/8/layout/hList7"/>
    <dgm:cxn modelId="{FE8267F1-AC99-461F-97FC-61BB19E9D04F}" type="presParOf" srcId="{689343CA-02A1-4651-B842-1937686687AD}" destId="{24FA80B2-836D-4485-8A7C-0205913CE1EF}" srcOrd="0" destOrd="0" presId="urn:microsoft.com/office/officeart/2005/8/layout/hList7"/>
    <dgm:cxn modelId="{8DA01BAC-3F62-4568-9FD6-DF62329AA500}" type="presParOf" srcId="{689343CA-02A1-4651-B842-1937686687AD}" destId="{7CB0E9C6-39BB-4738-8578-5B2A559522B0}" srcOrd="1" destOrd="0" presId="urn:microsoft.com/office/officeart/2005/8/layout/hList7"/>
    <dgm:cxn modelId="{9566E312-54EE-4DB9-B1C6-61E167CB268B}" type="presParOf" srcId="{7CB0E9C6-39BB-4738-8578-5B2A559522B0}" destId="{512FF4F2-57B5-48D7-869F-ABB8E0F94C07}" srcOrd="0" destOrd="0" presId="urn:microsoft.com/office/officeart/2005/8/layout/hList7"/>
    <dgm:cxn modelId="{8AE1BFB6-7A42-4315-979F-9133FE7EF51E}" type="presParOf" srcId="{512FF4F2-57B5-48D7-869F-ABB8E0F94C07}" destId="{D65CD963-CD55-4940-82D8-B3C612AA0354}" srcOrd="0" destOrd="0" presId="urn:microsoft.com/office/officeart/2005/8/layout/hList7"/>
    <dgm:cxn modelId="{397F4C55-7506-4EF5-9CC1-5BB368AD12AB}" type="presParOf" srcId="{512FF4F2-57B5-48D7-869F-ABB8E0F94C07}" destId="{F7538811-330D-4682-B2FA-1964A57645F0}" srcOrd="1" destOrd="0" presId="urn:microsoft.com/office/officeart/2005/8/layout/hList7"/>
    <dgm:cxn modelId="{D6D13C54-E95B-438F-A81E-4AA5756A37A9}" type="presParOf" srcId="{512FF4F2-57B5-48D7-869F-ABB8E0F94C07}" destId="{76AB9764-64EC-4E0E-9B86-6CF78DC197C1}" srcOrd="2" destOrd="0" presId="urn:microsoft.com/office/officeart/2005/8/layout/hList7"/>
    <dgm:cxn modelId="{B1EB8D73-5672-4689-BECB-89E239C479CD}" type="presParOf" srcId="{512FF4F2-57B5-48D7-869F-ABB8E0F94C07}" destId="{3016DADE-E101-4474-B790-F30020604CC8}" srcOrd="3" destOrd="0" presId="urn:microsoft.com/office/officeart/2005/8/layout/hList7"/>
    <dgm:cxn modelId="{25466353-0505-4A8D-87D5-657BDB3642A8}" type="presParOf" srcId="{7CB0E9C6-39BB-4738-8578-5B2A559522B0}" destId="{7FEEB412-B66E-408B-A5BE-08F75676303F}" srcOrd="1" destOrd="0" presId="urn:microsoft.com/office/officeart/2005/8/layout/hList7"/>
    <dgm:cxn modelId="{ACA9A660-5F2F-4749-82CB-6E010EC4C4D4}" type="presParOf" srcId="{7CB0E9C6-39BB-4738-8578-5B2A559522B0}" destId="{5620C6A0-C9A9-48F6-8CF6-7D44E2B228A6}" srcOrd="2" destOrd="0" presId="urn:microsoft.com/office/officeart/2005/8/layout/hList7"/>
    <dgm:cxn modelId="{557DCE9A-0BA9-4339-8B68-53847758FA39}" type="presParOf" srcId="{5620C6A0-C9A9-48F6-8CF6-7D44E2B228A6}" destId="{6AE44E1F-8CB1-45A4-B1AA-29021A62890D}" srcOrd="0" destOrd="0" presId="urn:microsoft.com/office/officeart/2005/8/layout/hList7"/>
    <dgm:cxn modelId="{BDAFFB20-B3B1-4AD4-BB7E-0FC18E39255D}" type="presParOf" srcId="{5620C6A0-C9A9-48F6-8CF6-7D44E2B228A6}" destId="{019116BF-7ED1-402F-AD8F-0C9D91D8C426}" srcOrd="1" destOrd="0" presId="urn:microsoft.com/office/officeart/2005/8/layout/hList7"/>
    <dgm:cxn modelId="{B9D0C616-4DD1-49DE-A128-459A21BAD17C}" type="presParOf" srcId="{5620C6A0-C9A9-48F6-8CF6-7D44E2B228A6}" destId="{46DE6723-4DEA-43FE-8880-89CD35A2F89E}" srcOrd="2" destOrd="0" presId="urn:microsoft.com/office/officeart/2005/8/layout/hList7"/>
    <dgm:cxn modelId="{B0EDA245-19F0-4B79-AE9E-9850665F7622}" type="presParOf" srcId="{5620C6A0-C9A9-48F6-8CF6-7D44E2B228A6}" destId="{2E79F8A0-16E3-4881-879B-F6537F5EA1AB}" srcOrd="3" destOrd="0" presId="urn:microsoft.com/office/officeart/2005/8/layout/hList7"/>
    <dgm:cxn modelId="{0A364DFB-1917-47CE-8AEC-F6AA3B34730C}" type="presParOf" srcId="{7CB0E9C6-39BB-4738-8578-5B2A559522B0}" destId="{1D2C0C6B-FC93-4E2D-9731-C53D4433E0C1}" srcOrd="3" destOrd="0" presId="urn:microsoft.com/office/officeart/2005/8/layout/hList7"/>
    <dgm:cxn modelId="{F266D3FC-9B51-498E-86B8-3F5877960E46}" type="presParOf" srcId="{7CB0E9C6-39BB-4738-8578-5B2A559522B0}" destId="{B43E19A7-6897-4013-8314-AB3BD09F2B98}" srcOrd="4" destOrd="0" presId="urn:microsoft.com/office/officeart/2005/8/layout/hList7"/>
    <dgm:cxn modelId="{B0E9AAF5-11E6-4C40-A15D-9D6ABABD4E10}" type="presParOf" srcId="{B43E19A7-6897-4013-8314-AB3BD09F2B98}" destId="{A4999CE2-B389-45A5-B566-13D044364AB1}" srcOrd="0" destOrd="0" presId="urn:microsoft.com/office/officeart/2005/8/layout/hList7"/>
    <dgm:cxn modelId="{A0D591D0-04CE-4122-B90C-F44AC6B2FCB7}" type="presParOf" srcId="{B43E19A7-6897-4013-8314-AB3BD09F2B98}" destId="{238AEC0D-9178-4B57-B97C-2140B703B8FE}" srcOrd="1" destOrd="0" presId="urn:microsoft.com/office/officeart/2005/8/layout/hList7"/>
    <dgm:cxn modelId="{9632D621-417E-4CD6-904C-6630DD13E428}" type="presParOf" srcId="{B43E19A7-6897-4013-8314-AB3BD09F2B98}" destId="{AEBE420B-B6F0-4A31-AE98-98D4874AAD2F}" srcOrd="2" destOrd="0" presId="urn:microsoft.com/office/officeart/2005/8/layout/hList7"/>
    <dgm:cxn modelId="{76C51CC8-7760-4023-BD70-55ED443AA166}" type="presParOf" srcId="{B43E19A7-6897-4013-8314-AB3BD09F2B98}" destId="{0AA47C5E-3A59-44EE-8E0B-7C6B2F13C1EF}" srcOrd="3" destOrd="0" presId="urn:microsoft.com/office/officeart/2005/8/layout/hList7"/>
    <dgm:cxn modelId="{3D791BF1-44ED-4697-8895-E487050B611D}" type="presParOf" srcId="{7CB0E9C6-39BB-4738-8578-5B2A559522B0}" destId="{749EB2E6-0733-4FCA-B323-F23B51717A92}" srcOrd="5" destOrd="0" presId="urn:microsoft.com/office/officeart/2005/8/layout/hList7"/>
    <dgm:cxn modelId="{ABAB7AF5-BC7A-4C8B-92D7-003ABA8A0EDC}" type="presParOf" srcId="{7CB0E9C6-39BB-4738-8578-5B2A559522B0}" destId="{7AF7DD54-CE54-430B-B51E-4A1B4676C67A}" srcOrd="6" destOrd="0" presId="urn:microsoft.com/office/officeart/2005/8/layout/hList7"/>
    <dgm:cxn modelId="{47F328E1-0900-424D-98FE-BE565C4ECCCF}" type="presParOf" srcId="{7AF7DD54-CE54-430B-B51E-4A1B4676C67A}" destId="{F7DAD531-5D72-44B7-99BF-F4ACEABCB5A2}" srcOrd="0" destOrd="0" presId="urn:microsoft.com/office/officeart/2005/8/layout/hList7"/>
    <dgm:cxn modelId="{F72F403E-459E-4C6A-BAB1-0ED1001CDCD7}" type="presParOf" srcId="{7AF7DD54-CE54-430B-B51E-4A1B4676C67A}" destId="{2F101712-4262-4876-9DF5-40D6310F19EF}" srcOrd="1" destOrd="0" presId="urn:microsoft.com/office/officeart/2005/8/layout/hList7"/>
    <dgm:cxn modelId="{310ACCBD-551D-421D-982E-B4CFFC7D79CE}" type="presParOf" srcId="{7AF7DD54-CE54-430B-B51E-4A1B4676C67A}" destId="{6D56B723-DE4D-4773-BA08-9C930390AD4B}" srcOrd="2" destOrd="0" presId="urn:microsoft.com/office/officeart/2005/8/layout/hList7"/>
    <dgm:cxn modelId="{424EC856-2476-43F3-AD87-82BBA118CA01}" type="presParOf" srcId="{7AF7DD54-CE54-430B-B51E-4A1B4676C67A}" destId="{4F474830-91E9-45B7-978A-A4486FA2475B}" srcOrd="3" destOrd="0" presId="urn:microsoft.com/office/officeart/2005/8/layout/hList7"/>
    <dgm:cxn modelId="{D00DE3A5-9CDC-470A-94E3-2FCC8FAFC7A0}" type="presParOf" srcId="{7CB0E9C6-39BB-4738-8578-5B2A559522B0}" destId="{BB0FEC85-A66A-452A-81E9-07762F9B051E}" srcOrd="7" destOrd="0" presId="urn:microsoft.com/office/officeart/2005/8/layout/hList7"/>
    <dgm:cxn modelId="{6906F011-B0EC-4617-BFEB-4DF419ADD2D2}" type="presParOf" srcId="{7CB0E9C6-39BB-4738-8578-5B2A559522B0}" destId="{67FAB509-C02D-4F3E-8B6F-E7E04E4617D4}" srcOrd="8" destOrd="0" presId="urn:microsoft.com/office/officeart/2005/8/layout/hList7"/>
    <dgm:cxn modelId="{CB86F0D5-C818-4126-8707-A937750431EE}" type="presParOf" srcId="{67FAB509-C02D-4F3E-8B6F-E7E04E4617D4}" destId="{BA8A562B-3A43-4AAB-B98A-DBA7B0C297A6}" srcOrd="0" destOrd="0" presId="urn:microsoft.com/office/officeart/2005/8/layout/hList7"/>
    <dgm:cxn modelId="{3CCE0590-4210-4AAF-91E8-F766E40E4ADA}" type="presParOf" srcId="{67FAB509-C02D-4F3E-8B6F-E7E04E4617D4}" destId="{FDA83C6B-FBBB-492C-8176-021134587D7E}" srcOrd="1" destOrd="0" presId="urn:microsoft.com/office/officeart/2005/8/layout/hList7"/>
    <dgm:cxn modelId="{1ABD34CC-2F42-4692-9B95-4B92EB5EAD5C}" type="presParOf" srcId="{67FAB509-C02D-4F3E-8B6F-E7E04E4617D4}" destId="{7E98D6F6-391F-4BBB-8EC3-42CC5C2B43E9}" srcOrd="2" destOrd="0" presId="urn:microsoft.com/office/officeart/2005/8/layout/hList7"/>
    <dgm:cxn modelId="{0B2D2866-3E05-4B89-BBD0-978F9CCC9E24}" type="presParOf" srcId="{67FAB509-C02D-4F3E-8B6F-E7E04E4617D4}" destId="{990BA54D-1D1B-452C-83D1-21F3ADF3A6B9}"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F09BC3-3A4C-4D52-A5ED-A2F1294A364D}" type="doc">
      <dgm:prSet loTypeId="urn:microsoft.com/office/officeart/2005/8/layout/hierarchy4" loCatId="list" qsTypeId="urn:microsoft.com/office/officeart/2005/8/quickstyle/simple5" qsCatId="simple" csTypeId="urn:microsoft.com/office/officeart/2005/8/colors/accent6_2" csCatId="accent6" phldr="1"/>
      <dgm:spPr/>
      <dgm:t>
        <a:bodyPr/>
        <a:lstStyle/>
        <a:p>
          <a:endParaRPr lang="en-US"/>
        </a:p>
      </dgm:t>
    </dgm:pt>
    <dgm:pt modelId="{2E17A6E3-87FE-40F1-A857-E29C4169645D}">
      <dgm:prSet phldrT="[Text]"/>
      <dgm:spPr/>
      <dgm:t>
        <a:bodyPr/>
        <a:lstStyle/>
        <a:p>
          <a:r>
            <a:rPr lang="en-US" i="1" dirty="0">
              <a:solidFill>
                <a:schemeClr val="bg1"/>
              </a:solidFill>
            </a:rPr>
            <a:t>Membership</a:t>
          </a:r>
        </a:p>
      </dgm:t>
    </dgm:pt>
    <dgm:pt modelId="{140DD360-D9DC-43C0-BC24-BA978F116EDE}" type="parTrans" cxnId="{97737864-C973-4905-9B79-815CDCE327A9}">
      <dgm:prSet/>
      <dgm:spPr/>
      <dgm:t>
        <a:bodyPr/>
        <a:lstStyle/>
        <a:p>
          <a:endParaRPr lang="en-US"/>
        </a:p>
      </dgm:t>
    </dgm:pt>
    <dgm:pt modelId="{42B52D99-FE64-4AE6-8BCB-FB0D8BD221E5}" type="sibTrans" cxnId="{97737864-C973-4905-9B79-815CDCE327A9}">
      <dgm:prSet/>
      <dgm:spPr/>
      <dgm:t>
        <a:bodyPr/>
        <a:lstStyle/>
        <a:p>
          <a:endParaRPr lang="en-US"/>
        </a:p>
      </dgm:t>
    </dgm:pt>
    <dgm:pt modelId="{12843186-08C5-4477-8F17-6AF8F2DA1409}">
      <dgm:prSet phldrT="[Tex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Career Center</a:t>
          </a:r>
          <a:endParaRPr lang="en-US" dirty="0">
            <a:solidFill>
              <a:schemeClr val="bg1"/>
            </a:solidFill>
          </a:endParaRPr>
        </a:p>
      </dgm:t>
    </dgm:pt>
    <dgm:pt modelId="{5A56506E-E2A3-40C4-B6BC-37C88ECE4B06}" type="parTrans" cxnId="{F65917EB-BA4E-410C-874D-94BEFC4970E5}">
      <dgm:prSet/>
      <dgm:spPr/>
      <dgm:t>
        <a:bodyPr/>
        <a:lstStyle/>
        <a:p>
          <a:endParaRPr lang="en-US"/>
        </a:p>
      </dgm:t>
    </dgm:pt>
    <dgm:pt modelId="{58491457-C3E5-4E7D-8E48-28039C4F7B3C}" type="sibTrans" cxnId="{F65917EB-BA4E-410C-874D-94BEFC4970E5}">
      <dgm:prSet/>
      <dgm:spPr/>
      <dgm:t>
        <a:bodyPr/>
        <a:lstStyle/>
        <a:p>
          <a:endParaRPr lang="en-US"/>
        </a:p>
      </dgm:t>
    </dgm:pt>
    <dgm:pt modelId="{F421971B-054E-46FE-BD9B-B912E4AE4D7C}">
      <dgm:prSet phldrT="[Tex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Paralegal Resource Navigator</a:t>
          </a:r>
          <a:endParaRPr lang="en-US" dirty="0">
            <a:solidFill>
              <a:schemeClr val="bg1"/>
            </a:solidFill>
          </a:endParaRPr>
        </a:p>
      </dgm:t>
    </dgm:pt>
    <dgm:pt modelId="{860E356D-C7DE-44F4-BAD0-93EC4224678C}" type="parTrans" cxnId="{91913906-BB0E-4C87-8AF8-D5144E8F3B9D}">
      <dgm:prSet/>
      <dgm:spPr/>
      <dgm:t>
        <a:bodyPr/>
        <a:lstStyle/>
        <a:p>
          <a:endParaRPr lang="en-US"/>
        </a:p>
      </dgm:t>
    </dgm:pt>
    <dgm:pt modelId="{5307C209-4D81-4387-AF0E-0FB3828465F9}" type="sibTrans" cxnId="{91913906-BB0E-4C87-8AF8-D5144E8F3B9D}">
      <dgm:prSet/>
      <dgm:spPr/>
      <dgm:t>
        <a:bodyPr/>
        <a:lstStyle/>
        <a:p>
          <a:endParaRPr lang="en-US"/>
        </a:p>
      </dgm:t>
    </dgm:pt>
    <dgm:pt modelId="{DB7FA09E-8777-4265-B7F8-91DE034B0AF8}">
      <dgm:prSet phldrT="[Text]"/>
      <dgm:spPr/>
      <dgm:t>
        <a:bodyPr/>
        <a:lstStyle/>
        <a:p>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Utilization and Compensation  Survey</a:t>
          </a:r>
          <a:endParaRPr lang="en-US" dirty="0">
            <a:solidFill>
              <a:schemeClr val="bg1"/>
            </a:solidFill>
          </a:endParaRPr>
        </a:p>
      </dgm:t>
    </dgm:pt>
    <dgm:pt modelId="{6F62B234-70E9-4F6D-BFB8-CE0F2536A9B1}" type="parTrans" cxnId="{9FEFBB0A-24E5-41B9-8843-BA52B305194A}">
      <dgm:prSet/>
      <dgm:spPr/>
      <dgm:t>
        <a:bodyPr/>
        <a:lstStyle/>
        <a:p>
          <a:endParaRPr lang="en-US"/>
        </a:p>
      </dgm:t>
    </dgm:pt>
    <dgm:pt modelId="{1965D9F6-4820-46E4-BD32-BBFEAB6D1ECF}" type="sibTrans" cxnId="{9FEFBB0A-24E5-41B9-8843-BA52B305194A}">
      <dgm:prSet/>
      <dgm:spPr/>
      <dgm:t>
        <a:bodyPr/>
        <a:lstStyle/>
        <a:p>
          <a:endParaRPr lang="en-US"/>
        </a:p>
      </dgm:t>
    </dgm:pt>
    <dgm:pt modelId="{FD24DC6D-ABB4-42FD-A16E-2B2DE07BE9F6}">
      <dgm:prSet phldrT="[Text]"/>
      <dgm:spPr>
        <a:solidFill>
          <a:srgbClr val="008CD2"/>
        </a:solidFill>
      </dgm:spPr>
      <dgm:t>
        <a:bodyPr/>
        <a:lstStyle/>
        <a:p>
          <a:r>
            <a:rPr lang="en-US" i="1" dirty="0">
              <a:solidFill>
                <a:schemeClr val="bg1"/>
              </a:solidFill>
            </a:rPr>
            <a:t>Certification</a:t>
          </a:r>
        </a:p>
      </dgm:t>
    </dgm:pt>
    <dgm:pt modelId="{C1DFA357-A0AE-45E8-9C3F-A10DCD2DB3C3}" type="parTrans" cxnId="{8E386D00-5659-4B4C-898B-CEAF52E7EC05}">
      <dgm:prSet/>
      <dgm:spPr/>
      <dgm:t>
        <a:bodyPr/>
        <a:lstStyle/>
        <a:p>
          <a:endParaRPr lang="en-US"/>
        </a:p>
      </dgm:t>
    </dgm:pt>
    <dgm:pt modelId="{5907E737-5F90-49A9-BB9A-D52A67A5A39D}" type="sibTrans" cxnId="{8E386D00-5659-4B4C-898B-CEAF52E7EC05}">
      <dgm:prSet/>
      <dgm:spPr/>
      <dgm:t>
        <a:bodyPr/>
        <a:lstStyle/>
        <a:p>
          <a:endParaRPr lang="en-US"/>
        </a:p>
      </dgm:t>
    </dgm:pt>
    <dgm:pt modelId="{011DFE38-6293-4EA8-BB4F-EA7013ABC869}">
      <dgm:prSet phldrT="[Text]"/>
      <dgm:spPr>
        <a:solidFill>
          <a:srgbClr val="0070C0"/>
        </a:solidFill>
      </dgm:spPr>
      <dgm:t>
        <a:bodyPr/>
        <a:lstStyle/>
        <a:p>
          <a:r>
            <a:rPr lang="en-US"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Planning for NALA Certification</a:t>
          </a:r>
          <a:endParaRPr lang="en-US" dirty="0">
            <a:solidFill>
              <a:schemeClr val="bg1"/>
            </a:solidFill>
          </a:endParaRPr>
        </a:p>
      </dgm:t>
    </dgm:pt>
    <dgm:pt modelId="{71DBAEC6-00DA-44B8-877B-FA5EB6050861}" type="parTrans" cxnId="{1488BEB0-B290-4716-B5CD-2EE961ED14B9}">
      <dgm:prSet/>
      <dgm:spPr/>
      <dgm:t>
        <a:bodyPr/>
        <a:lstStyle/>
        <a:p>
          <a:endParaRPr lang="en-US"/>
        </a:p>
      </dgm:t>
    </dgm:pt>
    <dgm:pt modelId="{1C58F2FC-239F-44DE-85B7-DF76046D564E}" type="sibTrans" cxnId="{1488BEB0-B290-4716-B5CD-2EE961ED14B9}">
      <dgm:prSet/>
      <dgm:spPr/>
      <dgm:t>
        <a:bodyPr/>
        <a:lstStyle/>
        <a:p>
          <a:endParaRPr lang="en-US"/>
        </a:p>
      </dgm:t>
    </dgm:pt>
    <dgm:pt modelId="{72267905-5E97-4F88-92F3-50B84694F21C}">
      <dgm:prSet phldrT="[Text]"/>
      <dgm:spPr>
        <a:solidFill>
          <a:srgbClr val="0070C0"/>
        </a:solidFill>
      </dgm:spPr>
      <dgm:t>
        <a:bodyPr/>
        <a:lstStyle/>
        <a:p>
          <a:r>
            <a:rPr lang="en-US"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Exam Specifications</a:t>
          </a:r>
          <a:endParaRPr lang="en-US" dirty="0">
            <a:solidFill>
              <a:schemeClr val="bg1"/>
            </a:solidFill>
          </a:endParaRPr>
        </a:p>
      </dgm:t>
    </dgm:pt>
    <dgm:pt modelId="{E6D6E90D-779E-4871-946F-8F3E703BEA3C}" type="parTrans" cxnId="{AEC42B50-A63B-47AB-9A59-B3C30CC385E6}">
      <dgm:prSet/>
      <dgm:spPr/>
      <dgm:t>
        <a:bodyPr/>
        <a:lstStyle/>
        <a:p>
          <a:endParaRPr lang="en-US"/>
        </a:p>
      </dgm:t>
    </dgm:pt>
    <dgm:pt modelId="{2599F9EE-27A0-44EC-8551-DB4781D51F53}" type="sibTrans" cxnId="{AEC42B50-A63B-47AB-9A59-B3C30CC385E6}">
      <dgm:prSet/>
      <dgm:spPr/>
      <dgm:t>
        <a:bodyPr/>
        <a:lstStyle/>
        <a:p>
          <a:endParaRPr lang="en-US"/>
        </a:p>
      </dgm:t>
    </dgm:pt>
    <dgm:pt modelId="{AB009C42-9F87-489E-A4A6-917E308296DB}">
      <dgm:prSet phldrT="[Text]"/>
      <dgm:spPr>
        <a:solidFill>
          <a:srgbClr val="0070C0"/>
        </a:solidFill>
      </dgm:spPr>
      <dgm:t>
        <a:bodyPr/>
        <a:lstStyle/>
        <a:p>
          <a:r>
            <a:rPr lang="en-US"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CP Exam FAQs</a:t>
          </a:r>
          <a:endParaRPr lang="en-US" dirty="0">
            <a:solidFill>
              <a:schemeClr val="bg1"/>
            </a:solidFill>
          </a:endParaRPr>
        </a:p>
      </dgm:t>
    </dgm:pt>
    <dgm:pt modelId="{8FEB90BB-3401-4FD0-A07F-F9BDA4C9C048}" type="parTrans" cxnId="{AC02DF68-B294-415F-8DB5-96A7F8DBFD34}">
      <dgm:prSet/>
      <dgm:spPr/>
      <dgm:t>
        <a:bodyPr/>
        <a:lstStyle/>
        <a:p>
          <a:endParaRPr lang="en-US"/>
        </a:p>
      </dgm:t>
    </dgm:pt>
    <dgm:pt modelId="{D8C11F5E-3AEB-498C-83B7-953E1F4AD63E}" type="sibTrans" cxnId="{AC02DF68-B294-415F-8DB5-96A7F8DBFD34}">
      <dgm:prSet/>
      <dgm:spPr/>
      <dgm:t>
        <a:bodyPr/>
        <a:lstStyle/>
        <a:p>
          <a:endParaRPr lang="en-US"/>
        </a:p>
      </dgm:t>
    </dgm:pt>
    <dgm:pt modelId="{E361D599-7355-49BD-B635-EB2F703D5082}">
      <dgm:prSet phldrT="[Text]"/>
      <dgm:spPr>
        <a:solidFill>
          <a:srgbClr val="0070C0"/>
        </a:solidFill>
      </dgm:spPr>
      <dgm:t>
        <a:bodyPr/>
        <a:lstStyle/>
        <a:p>
          <a:r>
            <a:rPr lang="en-US"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CP Recertification FAQs</a:t>
          </a:r>
          <a:endParaRPr lang="en-US" dirty="0"/>
        </a:p>
      </dgm:t>
    </dgm:pt>
    <dgm:pt modelId="{FEA324FC-AF6F-4551-8BEF-CD6877C547FF}" type="parTrans" cxnId="{72B6C62D-7147-4B37-B72F-DF394FDDAD32}">
      <dgm:prSet/>
      <dgm:spPr/>
      <dgm:t>
        <a:bodyPr/>
        <a:lstStyle/>
        <a:p>
          <a:endParaRPr lang="en-US"/>
        </a:p>
      </dgm:t>
    </dgm:pt>
    <dgm:pt modelId="{A163DB5B-0601-4A5B-B4F6-02C2FC3DA973}" type="sibTrans" cxnId="{72B6C62D-7147-4B37-B72F-DF394FDDAD32}">
      <dgm:prSet/>
      <dgm:spPr/>
      <dgm:t>
        <a:bodyPr/>
        <a:lstStyle/>
        <a:p>
          <a:endParaRPr lang="en-US"/>
        </a:p>
      </dgm:t>
    </dgm:pt>
    <dgm:pt modelId="{B5A766B6-DF5A-4EBE-8C74-C56EBB3889EA}">
      <dgm:prSet phldrT="[Text]"/>
      <dgm:spPr/>
      <dgm:t>
        <a:bodyPr/>
        <a:lstStyle/>
        <a:p>
          <a:r>
            <a:rPr lang="en-US" dirty="0">
              <a:solidFill>
                <a:schemeClr val="bg1"/>
              </a:solidFill>
            </a:rPr>
            <a:t>NALA Commons (Coming Soon)</a:t>
          </a:r>
        </a:p>
      </dgm:t>
    </dgm:pt>
    <dgm:pt modelId="{6C5A249F-335E-424B-912C-0314C412F84E}" type="sibTrans" cxnId="{F8EF5C23-53DF-4117-8394-27FDC4284622}">
      <dgm:prSet/>
      <dgm:spPr/>
      <dgm:t>
        <a:bodyPr/>
        <a:lstStyle/>
        <a:p>
          <a:endParaRPr lang="en-US"/>
        </a:p>
      </dgm:t>
    </dgm:pt>
    <dgm:pt modelId="{F534121F-591C-46E2-916B-9F5A4BA5B77E}" type="parTrans" cxnId="{F8EF5C23-53DF-4117-8394-27FDC4284622}">
      <dgm:prSet/>
      <dgm:spPr/>
      <dgm:t>
        <a:bodyPr/>
        <a:lstStyle/>
        <a:p>
          <a:endParaRPr lang="en-US"/>
        </a:p>
      </dgm:t>
    </dgm:pt>
    <dgm:pt modelId="{4B49FBEA-D01C-459A-9160-18363FCDC7EA}" type="pres">
      <dgm:prSet presAssocID="{0DF09BC3-3A4C-4D52-A5ED-A2F1294A364D}" presName="Name0" presStyleCnt="0">
        <dgm:presLayoutVars>
          <dgm:chPref val="1"/>
          <dgm:dir/>
          <dgm:animOne val="branch"/>
          <dgm:animLvl val="lvl"/>
          <dgm:resizeHandles/>
        </dgm:presLayoutVars>
      </dgm:prSet>
      <dgm:spPr/>
    </dgm:pt>
    <dgm:pt modelId="{C150D0B2-470C-4924-9E60-90FF567845DF}" type="pres">
      <dgm:prSet presAssocID="{FD24DC6D-ABB4-42FD-A16E-2B2DE07BE9F6}" presName="vertOne" presStyleCnt="0"/>
      <dgm:spPr/>
    </dgm:pt>
    <dgm:pt modelId="{A92C1CA7-25B7-4715-8F5F-498DAB6D1976}" type="pres">
      <dgm:prSet presAssocID="{FD24DC6D-ABB4-42FD-A16E-2B2DE07BE9F6}" presName="txOne" presStyleLbl="node0" presStyleIdx="0" presStyleCnt="2">
        <dgm:presLayoutVars>
          <dgm:chPref val="3"/>
        </dgm:presLayoutVars>
      </dgm:prSet>
      <dgm:spPr/>
    </dgm:pt>
    <dgm:pt modelId="{F7D3F72C-975A-45EB-8D4B-887CCE898C8C}" type="pres">
      <dgm:prSet presAssocID="{FD24DC6D-ABB4-42FD-A16E-2B2DE07BE9F6}" presName="parTransOne" presStyleCnt="0"/>
      <dgm:spPr/>
    </dgm:pt>
    <dgm:pt modelId="{6CC2E78D-3A10-4C39-B8DC-7DDF91F4460F}" type="pres">
      <dgm:prSet presAssocID="{FD24DC6D-ABB4-42FD-A16E-2B2DE07BE9F6}" presName="horzOne" presStyleCnt="0"/>
      <dgm:spPr/>
    </dgm:pt>
    <dgm:pt modelId="{708113F3-72CC-4207-B88F-74BA33359FD5}" type="pres">
      <dgm:prSet presAssocID="{011DFE38-6293-4EA8-BB4F-EA7013ABC869}" presName="vertTwo" presStyleCnt="0"/>
      <dgm:spPr/>
    </dgm:pt>
    <dgm:pt modelId="{324FF5C0-60EE-4130-A147-376B81D58FDA}" type="pres">
      <dgm:prSet presAssocID="{011DFE38-6293-4EA8-BB4F-EA7013ABC869}" presName="txTwo" presStyleLbl="node2" presStyleIdx="0" presStyleCnt="8">
        <dgm:presLayoutVars>
          <dgm:chPref val="3"/>
        </dgm:presLayoutVars>
      </dgm:prSet>
      <dgm:spPr/>
    </dgm:pt>
    <dgm:pt modelId="{5A0846C4-4434-4A87-9C0F-75F4D6826AF0}" type="pres">
      <dgm:prSet presAssocID="{011DFE38-6293-4EA8-BB4F-EA7013ABC869}" presName="horzTwo" presStyleCnt="0"/>
      <dgm:spPr/>
    </dgm:pt>
    <dgm:pt modelId="{A98E152A-F6D4-41B2-AEF2-C9458A5C7A3C}" type="pres">
      <dgm:prSet presAssocID="{1C58F2FC-239F-44DE-85B7-DF76046D564E}" presName="sibSpaceTwo" presStyleCnt="0"/>
      <dgm:spPr/>
    </dgm:pt>
    <dgm:pt modelId="{7973D75C-64EC-4C4B-B252-C66DE5F065A6}" type="pres">
      <dgm:prSet presAssocID="{72267905-5E97-4F88-92F3-50B84694F21C}" presName="vertTwo" presStyleCnt="0"/>
      <dgm:spPr/>
    </dgm:pt>
    <dgm:pt modelId="{E2CD2573-9632-4782-85A9-2FADC64DC99B}" type="pres">
      <dgm:prSet presAssocID="{72267905-5E97-4F88-92F3-50B84694F21C}" presName="txTwo" presStyleLbl="node2" presStyleIdx="1" presStyleCnt="8">
        <dgm:presLayoutVars>
          <dgm:chPref val="3"/>
        </dgm:presLayoutVars>
      </dgm:prSet>
      <dgm:spPr/>
    </dgm:pt>
    <dgm:pt modelId="{FED6E362-300C-4EA1-85A6-BD78EEF91006}" type="pres">
      <dgm:prSet presAssocID="{72267905-5E97-4F88-92F3-50B84694F21C}" presName="horzTwo" presStyleCnt="0"/>
      <dgm:spPr/>
    </dgm:pt>
    <dgm:pt modelId="{E857CB01-92C2-4F5A-8C26-54596BDDC05E}" type="pres">
      <dgm:prSet presAssocID="{2599F9EE-27A0-44EC-8551-DB4781D51F53}" presName="sibSpaceTwo" presStyleCnt="0"/>
      <dgm:spPr/>
    </dgm:pt>
    <dgm:pt modelId="{D61FBAD9-C8DE-4618-B5E3-E935D560DF5D}" type="pres">
      <dgm:prSet presAssocID="{AB009C42-9F87-489E-A4A6-917E308296DB}" presName="vertTwo" presStyleCnt="0"/>
      <dgm:spPr/>
    </dgm:pt>
    <dgm:pt modelId="{CAFE9128-A4B4-4116-8756-7670FACB9EA1}" type="pres">
      <dgm:prSet presAssocID="{AB009C42-9F87-489E-A4A6-917E308296DB}" presName="txTwo" presStyleLbl="node2" presStyleIdx="2" presStyleCnt="8" custLinFactNeighborX="142" custLinFactNeighborY="81">
        <dgm:presLayoutVars>
          <dgm:chPref val="3"/>
        </dgm:presLayoutVars>
      </dgm:prSet>
      <dgm:spPr/>
    </dgm:pt>
    <dgm:pt modelId="{5D4A32D4-C212-47DB-9AD1-19527325BCBD}" type="pres">
      <dgm:prSet presAssocID="{AB009C42-9F87-489E-A4A6-917E308296DB}" presName="horzTwo" presStyleCnt="0"/>
      <dgm:spPr/>
    </dgm:pt>
    <dgm:pt modelId="{866937C0-8D83-40F4-B331-D29F63500DFF}" type="pres">
      <dgm:prSet presAssocID="{D8C11F5E-3AEB-498C-83B7-953E1F4AD63E}" presName="sibSpaceTwo" presStyleCnt="0"/>
      <dgm:spPr/>
    </dgm:pt>
    <dgm:pt modelId="{98F41D15-2116-4F72-8FFE-D219EAABFECB}" type="pres">
      <dgm:prSet presAssocID="{E361D599-7355-49BD-B635-EB2F703D5082}" presName="vertTwo" presStyleCnt="0"/>
      <dgm:spPr/>
    </dgm:pt>
    <dgm:pt modelId="{20EBC95E-3E23-4F1B-BC7F-0D608CDF8D59}" type="pres">
      <dgm:prSet presAssocID="{E361D599-7355-49BD-B635-EB2F703D5082}" presName="txTwo" presStyleLbl="node2" presStyleIdx="3" presStyleCnt="8">
        <dgm:presLayoutVars>
          <dgm:chPref val="3"/>
        </dgm:presLayoutVars>
      </dgm:prSet>
      <dgm:spPr/>
    </dgm:pt>
    <dgm:pt modelId="{B432623C-F3BB-43A5-AD8E-7F07503632C0}" type="pres">
      <dgm:prSet presAssocID="{E361D599-7355-49BD-B635-EB2F703D5082}" presName="horzTwo" presStyleCnt="0"/>
      <dgm:spPr/>
    </dgm:pt>
    <dgm:pt modelId="{1DFF8327-E5D1-49CC-9268-45C7B2800F9B}" type="pres">
      <dgm:prSet presAssocID="{5907E737-5F90-49A9-BB9A-D52A67A5A39D}" presName="sibSpaceOne" presStyleCnt="0"/>
      <dgm:spPr/>
    </dgm:pt>
    <dgm:pt modelId="{75E1112E-FED4-4872-9182-9C754F5828ED}" type="pres">
      <dgm:prSet presAssocID="{2E17A6E3-87FE-40F1-A857-E29C4169645D}" presName="vertOne" presStyleCnt="0"/>
      <dgm:spPr/>
    </dgm:pt>
    <dgm:pt modelId="{80024B90-B0B6-44BA-B842-9A8CCC1B67FC}" type="pres">
      <dgm:prSet presAssocID="{2E17A6E3-87FE-40F1-A857-E29C4169645D}" presName="txOne" presStyleLbl="node0" presStyleIdx="1" presStyleCnt="2">
        <dgm:presLayoutVars>
          <dgm:chPref val="3"/>
        </dgm:presLayoutVars>
      </dgm:prSet>
      <dgm:spPr/>
    </dgm:pt>
    <dgm:pt modelId="{BED6B63D-CE19-4A32-B816-B551346E0F98}" type="pres">
      <dgm:prSet presAssocID="{2E17A6E3-87FE-40F1-A857-E29C4169645D}" presName="parTransOne" presStyleCnt="0"/>
      <dgm:spPr/>
    </dgm:pt>
    <dgm:pt modelId="{501E7FC9-29C2-4867-B724-236EF2008219}" type="pres">
      <dgm:prSet presAssocID="{2E17A6E3-87FE-40F1-A857-E29C4169645D}" presName="horzOne" presStyleCnt="0"/>
      <dgm:spPr/>
    </dgm:pt>
    <dgm:pt modelId="{131CFB2A-E806-44C5-85BC-87F136963445}" type="pres">
      <dgm:prSet presAssocID="{12843186-08C5-4477-8F17-6AF8F2DA1409}" presName="vertTwo" presStyleCnt="0"/>
      <dgm:spPr/>
    </dgm:pt>
    <dgm:pt modelId="{B43AD93D-8A52-4590-827C-AEDC349FEFD6}" type="pres">
      <dgm:prSet presAssocID="{12843186-08C5-4477-8F17-6AF8F2DA1409}" presName="txTwo" presStyleLbl="node2" presStyleIdx="4" presStyleCnt="8">
        <dgm:presLayoutVars>
          <dgm:chPref val="3"/>
        </dgm:presLayoutVars>
      </dgm:prSet>
      <dgm:spPr/>
    </dgm:pt>
    <dgm:pt modelId="{450AF37E-73C3-463A-83EE-24FC66A3A100}" type="pres">
      <dgm:prSet presAssocID="{12843186-08C5-4477-8F17-6AF8F2DA1409}" presName="horzTwo" presStyleCnt="0"/>
      <dgm:spPr/>
    </dgm:pt>
    <dgm:pt modelId="{4E711203-CFFE-4229-A16A-E16A94B189E1}" type="pres">
      <dgm:prSet presAssocID="{58491457-C3E5-4E7D-8E48-28039C4F7B3C}" presName="sibSpaceTwo" presStyleCnt="0"/>
      <dgm:spPr/>
    </dgm:pt>
    <dgm:pt modelId="{2A7E6545-8963-414F-ADBC-9E2284E23639}" type="pres">
      <dgm:prSet presAssocID="{B5A766B6-DF5A-4EBE-8C74-C56EBB3889EA}" presName="vertTwo" presStyleCnt="0"/>
      <dgm:spPr/>
    </dgm:pt>
    <dgm:pt modelId="{0F3AA52D-4525-41AD-94CA-6A948C1F2B08}" type="pres">
      <dgm:prSet presAssocID="{B5A766B6-DF5A-4EBE-8C74-C56EBB3889EA}" presName="txTwo" presStyleLbl="node2" presStyleIdx="5" presStyleCnt="8">
        <dgm:presLayoutVars>
          <dgm:chPref val="3"/>
        </dgm:presLayoutVars>
      </dgm:prSet>
      <dgm:spPr/>
    </dgm:pt>
    <dgm:pt modelId="{14CE5354-7405-4D1D-8327-F101F36BDED2}" type="pres">
      <dgm:prSet presAssocID="{B5A766B6-DF5A-4EBE-8C74-C56EBB3889EA}" presName="horzTwo" presStyleCnt="0"/>
      <dgm:spPr/>
    </dgm:pt>
    <dgm:pt modelId="{CA016F51-96B3-4798-8D0F-C698A7E856F2}" type="pres">
      <dgm:prSet presAssocID="{6C5A249F-335E-424B-912C-0314C412F84E}" presName="sibSpaceTwo" presStyleCnt="0"/>
      <dgm:spPr/>
    </dgm:pt>
    <dgm:pt modelId="{174DC9DF-19A9-4771-8C35-543B5D822864}" type="pres">
      <dgm:prSet presAssocID="{F421971B-054E-46FE-BD9B-B912E4AE4D7C}" presName="vertTwo" presStyleCnt="0"/>
      <dgm:spPr/>
    </dgm:pt>
    <dgm:pt modelId="{18610FA7-BA6B-430F-83FB-250B842BEE09}" type="pres">
      <dgm:prSet presAssocID="{F421971B-054E-46FE-BD9B-B912E4AE4D7C}" presName="txTwo" presStyleLbl="node2" presStyleIdx="6" presStyleCnt="8">
        <dgm:presLayoutVars>
          <dgm:chPref val="3"/>
        </dgm:presLayoutVars>
      </dgm:prSet>
      <dgm:spPr/>
    </dgm:pt>
    <dgm:pt modelId="{E84B20D2-7C9E-41A4-8514-5F37CB735433}" type="pres">
      <dgm:prSet presAssocID="{F421971B-054E-46FE-BD9B-B912E4AE4D7C}" presName="horzTwo" presStyleCnt="0"/>
      <dgm:spPr/>
    </dgm:pt>
    <dgm:pt modelId="{87284416-ED55-43A9-B45D-12D12D531226}" type="pres">
      <dgm:prSet presAssocID="{5307C209-4D81-4387-AF0E-0FB3828465F9}" presName="sibSpaceTwo" presStyleCnt="0"/>
      <dgm:spPr/>
    </dgm:pt>
    <dgm:pt modelId="{88E1F9D4-76C6-4025-986F-B1DADBEE4925}" type="pres">
      <dgm:prSet presAssocID="{DB7FA09E-8777-4265-B7F8-91DE034B0AF8}" presName="vertTwo" presStyleCnt="0"/>
      <dgm:spPr/>
    </dgm:pt>
    <dgm:pt modelId="{D667DADC-4181-44D9-A042-6B71FE79A99E}" type="pres">
      <dgm:prSet presAssocID="{DB7FA09E-8777-4265-B7F8-91DE034B0AF8}" presName="txTwo" presStyleLbl="node2" presStyleIdx="7" presStyleCnt="8">
        <dgm:presLayoutVars>
          <dgm:chPref val="3"/>
        </dgm:presLayoutVars>
      </dgm:prSet>
      <dgm:spPr/>
    </dgm:pt>
    <dgm:pt modelId="{EC4127AD-159C-4117-89AA-5F0298BFFE9E}" type="pres">
      <dgm:prSet presAssocID="{DB7FA09E-8777-4265-B7F8-91DE034B0AF8}" presName="horzTwo" presStyleCnt="0"/>
      <dgm:spPr/>
    </dgm:pt>
  </dgm:ptLst>
  <dgm:cxnLst>
    <dgm:cxn modelId="{8E386D00-5659-4B4C-898B-CEAF52E7EC05}" srcId="{0DF09BC3-3A4C-4D52-A5ED-A2F1294A364D}" destId="{FD24DC6D-ABB4-42FD-A16E-2B2DE07BE9F6}" srcOrd="0" destOrd="0" parTransId="{C1DFA357-A0AE-45E8-9C3F-A10DCD2DB3C3}" sibTransId="{5907E737-5F90-49A9-BB9A-D52A67A5A39D}"/>
    <dgm:cxn modelId="{91913906-BB0E-4C87-8AF8-D5144E8F3B9D}" srcId="{2E17A6E3-87FE-40F1-A857-E29C4169645D}" destId="{F421971B-054E-46FE-BD9B-B912E4AE4D7C}" srcOrd="2" destOrd="0" parTransId="{860E356D-C7DE-44F4-BAD0-93EC4224678C}" sibTransId="{5307C209-4D81-4387-AF0E-0FB3828465F9}"/>
    <dgm:cxn modelId="{9FEFBB0A-24E5-41B9-8843-BA52B305194A}" srcId="{2E17A6E3-87FE-40F1-A857-E29C4169645D}" destId="{DB7FA09E-8777-4265-B7F8-91DE034B0AF8}" srcOrd="3" destOrd="0" parTransId="{6F62B234-70E9-4F6D-BFB8-CE0F2536A9B1}" sibTransId="{1965D9F6-4820-46E4-BD32-BBFEAB6D1ECF}"/>
    <dgm:cxn modelId="{F8EF5C23-53DF-4117-8394-27FDC4284622}" srcId="{2E17A6E3-87FE-40F1-A857-E29C4169645D}" destId="{B5A766B6-DF5A-4EBE-8C74-C56EBB3889EA}" srcOrd="1" destOrd="0" parTransId="{F534121F-591C-46E2-916B-9F5A4BA5B77E}" sibTransId="{6C5A249F-335E-424B-912C-0314C412F84E}"/>
    <dgm:cxn modelId="{19146426-44B8-490A-AD8D-A99E4C85D2FD}" type="presOf" srcId="{E361D599-7355-49BD-B635-EB2F703D5082}" destId="{20EBC95E-3E23-4F1B-BC7F-0D608CDF8D59}" srcOrd="0" destOrd="0" presId="urn:microsoft.com/office/officeart/2005/8/layout/hierarchy4"/>
    <dgm:cxn modelId="{72B6C62D-7147-4B37-B72F-DF394FDDAD32}" srcId="{FD24DC6D-ABB4-42FD-A16E-2B2DE07BE9F6}" destId="{E361D599-7355-49BD-B635-EB2F703D5082}" srcOrd="3" destOrd="0" parTransId="{FEA324FC-AF6F-4551-8BEF-CD6877C547FF}" sibTransId="{A163DB5B-0601-4A5B-B4F6-02C2FC3DA973}"/>
    <dgm:cxn modelId="{97737864-C973-4905-9B79-815CDCE327A9}" srcId="{0DF09BC3-3A4C-4D52-A5ED-A2F1294A364D}" destId="{2E17A6E3-87FE-40F1-A857-E29C4169645D}" srcOrd="1" destOrd="0" parTransId="{140DD360-D9DC-43C0-BC24-BA978F116EDE}" sibTransId="{42B52D99-FE64-4AE6-8BCB-FB0D8BD221E5}"/>
    <dgm:cxn modelId="{AC02DF68-B294-415F-8DB5-96A7F8DBFD34}" srcId="{FD24DC6D-ABB4-42FD-A16E-2B2DE07BE9F6}" destId="{AB009C42-9F87-489E-A4A6-917E308296DB}" srcOrd="2" destOrd="0" parTransId="{8FEB90BB-3401-4FD0-A07F-F9BDA4C9C048}" sibTransId="{D8C11F5E-3AEB-498C-83B7-953E1F4AD63E}"/>
    <dgm:cxn modelId="{AEC42B50-A63B-47AB-9A59-B3C30CC385E6}" srcId="{FD24DC6D-ABB4-42FD-A16E-2B2DE07BE9F6}" destId="{72267905-5E97-4F88-92F3-50B84694F21C}" srcOrd="1" destOrd="0" parTransId="{E6D6E90D-779E-4871-946F-8F3E703BEA3C}" sibTransId="{2599F9EE-27A0-44EC-8551-DB4781D51F53}"/>
    <dgm:cxn modelId="{920C4873-CA8F-46FD-A54E-9D988879B169}" type="presOf" srcId="{AB009C42-9F87-489E-A4A6-917E308296DB}" destId="{CAFE9128-A4B4-4116-8756-7670FACB9EA1}" srcOrd="0" destOrd="0" presId="urn:microsoft.com/office/officeart/2005/8/layout/hierarchy4"/>
    <dgm:cxn modelId="{D7232657-86AB-4F7C-869A-7E68DE746436}" type="presOf" srcId="{FD24DC6D-ABB4-42FD-A16E-2B2DE07BE9F6}" destId="{A92C1CA7-25B7-4715-8F5F-498DAB6D1976}" srcOrd="0" destOrd="0" presId="urn:microsoft.com/office/officeart/2005/8/layout/hierarchy4"/>
    <dgm:cxn modelId="{A721A159-9238-4E66-8956-20BB2AFD005A}" type="presOf" srcId="{2E17A6E3-87FE-40F1-A857-E29C4169645D}" destId="{80024B90-B0B6-44BA-B842-9A8CCC1B67FC}" srcOrd="0" destOrd="0" presId="urn:microsoft.com/office/officeart/2005/8/layout/hierarchy4"/>
    <dgm:cxn modelId="{69DB767B-9AC1-4D74-AFD9-AF7678E74849}" type="presOf" srcId="{B5A766B6-DF5A-4EBE-8C74-C56EBB3889EA}" destId="{0F3AA52D-4525-41AD-94CA-6A948C1F2B08}" srcOrd="0" destOrd="0" presId="urn:microsoft.com/office/officeart/2005/8/layout/hierarchy4"/>
    <dgm:cxn modelId="{1488BEB0-B290-4716-B5CD-2EE961ED14B9}" srcId="{FD24DC6D-ABB4-42FD-A16E-2B2DE07BE9F6}" destId="{011DFE38-6293-4EA8-BB4F-EA7013ABC869}" srcOrd="0" destOrd="0" parTransId="{71DBAEC6-00DA-44B8-877B-FA5EB6050861}" sibTransId="{1C58F2FC-239F-44DE-85B7-DF76046D564E}"/>
    <dgm:cxn modelId="{CB05DFB6-1561-4C3E-A668-B6C19845D65D}" type="presOf" srcId="{12843186-08C5-4477-8F17-6AF8F2DA1409}" destId="{B43AD93D-8A52-4590-827C-AEDC349FEFD6}" srcOrd="0" destOrd="0" presId="urn:microsoft.com/office/officeart/2005/8/layout/hierarchy4"/>
    <dgm:cxn modelId="{666567C1-9216-41C1-8D94-2D933ED6055C}" type="presOf" srcId="{011DFE38-6293-4EA8-BB4F-EA7013ABC869}" destId="{324FF5C0-60EE-4130-A147-376B81D58FDA}" srcOrd="0" destOrd="0" presId="urn:microsoft.com/office/officeart/2005/8/layout/hierarchy4"/>
    <dgm:cxn modelId="{22ED4DD3-E11B-4C82-BF6E-CE76661F48E8}" type="presOf" srcId="{F421971B-054E-46FE-BD9B-B912E4AE4D7C}" destId="{18610FA7-BA6B-430F-83FB-250B842BEE09}" srcOrd="0" destOrd="0" presId="urn:microsoft.com/office/officeart/2005/8/layout/hierarchy4"/>
    <dgm:cxn modelId="{6827EEE0-89DD-40D9-9405-FE8EB0F96154}" type="presOf" srcId="{DB7FA09E-8777-4265-B7F8-91DE034B0AF8}" destId="{D667DADC-4181-44D9-A042-6B71FE79A99E}" srcOrd="0" destOrd="0" presId="urn:microsoft.com/office/officeart/2005/8/layout/hierarchy4"/>
    <dgm:cxn modelId="{F65917EB-BA4E-410C-874D-94BEFC4970E5}" srcId="{2E17A6E3-87FE-40F1-A857-E29C4169645D}" destId="{12843186-08C5-4477-8F17-6AF8F2DA1409}" srcOrd="0" destOrd="0" parTransId="{5A56506E-E2A3-40C4-B6BC-37C88ECE4B06}" sibTransId="{58491457-C3E5-4E7D-8E48-28039C4F7B3C}"/>
    <dgm:cxn modelId="{5A1031F2-1B02-49C8-A683-626B57093F12}" type="presOf" srcId="{0DF09BC3-3A4C-4D52-A5ED-A2F1294A364D}" destId="{4B49FBEA-D01C-459A-9160-18363FCDC7EA}" srcOrd="0" destOrd="0" presId="urn:microsoft.com/office/officeart/2005/8/layout/hierarchy4"/>
    <dgm:cxn modelId="{52EC42F6-9CAB-4FFB-937F-54FF02E71EA1}" type="presOf" srcId="{72267905-5E97-4F88-92F3-50B84694F21C}" destId="{E2CD2573-9632-4782-85A9-2FADC64DC99B}" srcOrd="0" destOrd="0" presId="urn:microsoft.com/office/officeart/2005/8/layout/hierarchy4"/>
    <dgm:cxn modelId="{1DCAC7C3-85AB-45D2-B600-AEE3A6EDB309}" type="presParOf" srcId="{4B49FBEA-D01C-459A-9160-18363FCDC7EA}" destId="{C150D0B2-470C-4924-9E60-90FF567845DF}" srcOrd="0" destOrd="0" presId="urn:microsoft.com/office/officeart/2005/8/layout/hierarchy4"/>
    <dgm:cxn modelId="{1A3D961E-F125-41CA-8FF3-30986B42B891}" type="presParOf" srcId="{C150D0B2-470C-4924-9E60-90FF567845DF}" destId="{A92C1CA7-25B7-4715-8F5F-498DAB6D1976}" srcOrd="0" destOrd="0" presId="urn:microsoft.com/office/officeart/2005/8/layout/hierarchy4"/>
    <dgm:cxn modelId="{8EC324C8-3372-4851-B565-6EB945E143FE}" type="presParOf" srcId="{C150D0B2-470C-4924-9E60-90FF567845DF}" destId="{F7D3F72C-975A-45EB-8D4B-887CCE898C8C}" srcOrd="1" destOrd="0" presId="urn:microsoft.com/office/officeart/2005/8/layout/hierarchy4"/>
    <dgm:cxn modelId="{9A5DAB0D-D9B6-482C-B57D-ED9E2F3E1370}" type="presParOf" srcId="{C150D0B2-470C-4924-9E60-90FF567845DF}" destId="{6CC2E78D-3A10-4C39-B8DC-7DDF91F4460F}" srcOrd="2" destOrd="0" presId="urn:microsoft.com/office/officeart/2005/8/layout/hierarchy4"/>
    <dgm:cxn modelId="{7EA259A4-B43F-460D-A344-DA3728237EC6}" type="presParOf" srcId="{6CC2E78D-3A10-4C39-B8DC-7DDF91F4460F}" destId="{708113F3-72CC-4207-B88F-74BA33359FD5}" srcOrd="0" destOrd="0" presId="urn:microsoft.com/office/officeart/2005/8/layout/hierarchy4"/>
    <dgm:cxn modelId="{AB64DF57-F5BD-4A05-B55C-5D2B6502D4A9}" type="presParOf" srcId="{708113F3-72CC-4207-B88F-74BA33359FD5}" destId="{324FF5C0-60EE-4130-A147-376B81D58FDA}" srcOrd="0" destOrd="0" presId="urn:microsoft.com/office/officeart/2005/8/layout/hierarchy4"/>
    <dgm:cxn modelId="{F8AF7B34-5227-4C7C-BD58-EC7BDC5D1A2B}" type="presParOf" srcId="{708113F3-72CC-4207-B88F-74BA33359FD5}" destId="{5A0846C4-4434-4A87-9C0F-75F4D6826AF0}" srcOrd="1" destOrd="0" presId="urn:microsoft.com/office/officeart/2005/8/layout/hierarchy4"/>
    <dgm:cxn modelId="{4B6FB27B-6611-4912-BF99-242BB469A35A}" type="presParOf" srcId="{6CC2E78D-3A10-4C39-B8DC-7DDF91F4460F}" destId="{A98E152A-F6D4-41B2-AEF2-C9458A5C7A3C}" srcOrd="1" destOrd="0" presId="urn:microsoft.com/office/officeart/2005/8/layout/hierarchy4"/>
    <dgm:cxn modelId="{69B6C555-9BC9-4992-B6DC-396A0E413AB5}" type="presParOf" srcId="{6CC2E78D-3A10-4C39-B8DC-7DDF91F4460F}" destId="{7973D75C-64EC-4C4B-B252-C66DE5F065A6}" srcOrd="2" destOrd="0" presId="urn:microsoft.com/office/officeart/2005/8/layout/hierarchy4"/>
    <dgm:cxn modelId="{75909771-DD07-4EBE-B86A-6446BA56382D}" type="presParOf" srcId="{7973D75C-64EC-4C4B-B252-C66DE5F065A6}" destId="{E2CD2573-9632-4782-85A9-2FADC64DC99B}" srcOrd="0" destOrd="0" presId="urn:microsoft.com/office/officeart/2005/8/layout/hierarchy4"/>
    <dgm:cxn modelId="{E6BA01F2-0816-46B2-98E4-45E99149123E}" type="presParOf" srcId="{7973D75C-64EC-4C4B-B252-C66DE5F065A6}" destId="{FED6E362-300C-4EA1-85A6-BD78EEF91006}" srcOrd="1" destOrd="0" presId="urn:microsoft.com/office/officeart/2005/8/layout/hierarchy4"/>
    <dgm:cxn modelId="{F08F2A0A-2141-4D25-91AA-3AFEB2139B09}" type="presParOf" srcId="{6CC2E78D-3A10-4C39-B8DC-7DDF91F4460F}" destId="{E857CB01-92C2-4F5A-8C26-54596BDDC05E}" srcOrd="3" destOrd="0" presId="urn:microsoft.com/office/officeart/2005/8/layout/hierarchy4"/>
    <dgm:cxn modelId="{CC614663-8757-4F89-98A7-80A856D34E92}" type="presParOf" srcId="{6CC2E78D-3A10-4C39-B8DC-7DDF91F4460F}" destId="{D61FBAD9-C8DE-4618-B5E3-E935D560DF5D}" srcOrd="4" destOrd="0" presId="urn:microsoft.com/office/officeart/2005/8/layout/hierarchy4"/>
    <dgm:cxn modelId="{BD136790-5457-40FF-923C-607CCCB1FCC9}" type="presParOf" srcId="{D61FBAD9-C8DE-4618-B5E3-E935D560DF5D}" destId="{CAFE9128-A4B4-4116-8756-7670FACB9EA1}" srcOrd="0" destOrd="0" presId="urn:microsoft.com/office/officeart/2005/8/layout/hierarchy4"/>
    <dgm:cxn modelId="{BE4F7FDE-F35B-403F-BC13-6A6F6A7C8C8A}" type="presParOf" srcId="{D61FBAD9-C8DE-4618-B5E3-E935D560DF5D}" destId="{5D4A32D4-C212-47DB-9AD1-19527325BCBD}" srcOrd="1" destOrd="0" presId="urn:microsoft.com/office/officeart/2005/8/layout/hierarchy4"/>
    <dgm:cxn modelId="{C99331D3-4A85-4E1C-9AD7-FE207D39FC28}" type="presParOf" srcId="{6CC2E78D-3A10-4C39-B8DC-7DDF91F4460F}" destId="{866937C0-8D83-40F4-B331-D29F63500DFF}" srcOrd="5" destOrd="0" presId="urn:microsoft.com/office/officeart/2005/8/layout/hierarchy4"/>
    <dgm:cxn modelId="{A8E5EC88-24E5-4E80-8367-DD6FABFFC86B}" type="presParOf" srcId="{6CC2E78D-3A10-4C39-B8DC-7DDF91F4460F}" destId="{98F41D15-2116-4F72-8FFE-D219EAABFECB}" srcOrd="6" destOrd="0" presId="urn:microsoft.com/office/officeart/2005/8/layout/hierarchy4"/>
    <dgm:cxn modelId="{664824A1-E855-4A06-A1D6-F202AF2161DF}" type="presParOf" srcId="{98F41D15-2116-4F72-8FFE-D219EAABFECB}" destId="{20EBC95E-3E23-4F1B-BC7F-0D608CDF8D59}" srcOrd="0" destOrd="0" presId="urn:microsoft.com/office/officeart/2005/8/layout/hierarchy4"/>
    <dgm:cxn modelId="{BBEDDE5E-F879-4E81-9DCE-237A134238D4}" type="presParOf" srcId="{98F41D15-2116-4F72-8FFE-D219EAABFECB}" destId="{B432623C-F3BB-43A5-AD8E-7F07503632C0}" srcOrd="1" destOrd="0" presId="urn:microsoft.com/office/officeart/2005/8/layout/hierarchy4"/>
    <dgm:cxn modelId="{034BAB34-F9E4-45C6-9B3F-B5A27509ACC6}" type="presParOf" srcId="{4B49FBEA-D01C-459A-9160-18363FCDC7EA}" destId="{1DFF8327-E5D1-49CC-9268-45C7B2800F9B}" srcOrd="1" destOrd="0" presId="urn:microsoft.com/office/officeart/2005/8/layout/hierarchy4"/>
    <dgm:cxn modelId="{79FF4E7C-F4A2-484D-922A-FE53224F5112}" type="presParOf" srcId="{4B49FBEA-D01C-459A-9160-18363FCDC7EA}" destId="{75E1112E-FED4-4872-9182-9C754F5828ED}" srcOrd="2" destOrd="0" presId="urn:microsoft.com/office/officeart/2005/8/layout/hierarchy4"/>
    <dgm:cxn modelId="{896E0751-BDE3-4548-BAE4-7533190102CD}" type="presParOf" srcId="{75E1112E-FED4-4872-9182-9C754F5828ED}" destId="{80024B90-B0B6-44BA-B842-9A8CCC1B67FC}" srcOrd="0" destOrd="0" presId="urn:microsoft.com/office/officeart/2005/8/layout/hierarchy4"/>
    <dgm:cxn modelId="{116AF773-5109-40A5-BC58-AD2ADAD31C99}" type="presParOf" srcId="{75E1112E-FED4-4872-9182-9C754F5828ED}" destId="{BED6B63D-CE19-4A32-B816-B551346E0F98}" srcOrd="1" destOrd="0" presId="urn:microsoft.com/office/officeart/2005/8/layout/hierarchy4"/>
    <dgm:cxn modelId="{7B89E165-D7F4-4B22-AFB5-E8B14883868A}" type="presParOf" srcId="{75E1112E-FED4-4872-9182-9C754F5828ED}" destId="{501E7FC9-29C2-4867-B724-236EF2008219}" srcOrd="2" destOrd="0" presId="urn:microsoft.com/office/officeart/2005/8/layout/hierarchy4"/>
    <dgm:cxn modelId="{71B4AEE7-80F7-4112-BAB0-6931E8046574}" type="presParOf" srcId="{501E7FC9-29C2-4867-B724-236EF2008219}" destId="{131CFB2A-E806-44C5-85BC-87F136963445}" srcOrd="0" destOrd="0" presId="urn:microsoft.com/office/officeart/2005/8/layout/hierarchy4"/>
    <dgm:cxn modelId="{322439C2-ADA3-4E8F-B4A4-2525F5418C96}" type="presParOf" srcId="{131CFB2A-E806-44C5-85BC-87F136963445}" destId="{B43AD93D-8A52-4590-827C-AEDC349FEFD6}" srcOrd="0" destOrd="0" presId="urn:microsoft.com/office/officeart/2005/8/layout/hierarchy4"/>
    <dgm:cxn modelId="{FC6FA652-36C1-4F38-BDBB-B15041728511}" type="presParOf" srcId="{131CFB2A-E806-44C5-85BC-87F136963445}" destId="{450AF37E-73C3-463A-83EE-24FC66A3A100}" srcOrd="1" destOrd="0" presId="urn:microsoft.com/office/officeart/2005/8/layout/hierarchy4"/>
    <dgm:cxn modelId="{B72EF210-DAAB-48AC-89AF-5D94343874EE}" type="presParOf" srcId="{501E7FC9-29C2-4867-B724-236EF2008219}" destId="{4E711203-CFFE-4229-A16A-E16A94B189E1}" srcOrd="1" destOrd="0" presId="urn:microsoft.com/office/officeart/2005/8/layout/hierarchy4"/>
    <dgm:cxn modelId="{E0A5A5DE-D7D2-49F1-B22B-ECBACE03241F}" type="presParOf" srcId="{501E7FC9-29C2-4867-B724-236EF2008219}" destId="{2A7E6545-8963-414F-ADBC-9E2284E23639}" srcOrd="2" destOrd="0" presId="urn:microsoft.com/office/officeart/2005/8/layout/hierarchy4"/>
    <dgm:cxn modelId="{01DDFC7D-A2A4-4738-8F21-8BD132D5250C}" type="presParOf" srcId="{2A7E6545-8963-414F-ADBC-9E2284E23639}" destId="{0F3AA52D-4525-41AD-94CA-6A948C1F2B08}" srcOrd="0" destOrd="0" presId="urn:microsoft.com/office/officeart/2005/8/layout/hierarchy4"/>
    <dgm:cxn modelId="{D936D908-B0F3-4968-A3CE-674319397A8A}" type="presParOf" srcId="{2A7E6545-8963-414F-ADBC-9E2284E23639}" destId="{14CE5354-7405-4D1D-8327-F101F36BDED2}" srcOrd="1" destOrd="0" presId="urn:microsoft.com/office/officeart/2005/8/layout/hierarchy4"/>
    <dgm:cxn modelId="{435B77E3-5861-4937-ABB6-A06E67533600}" type="presParOf" srcId="{501E7FC9-29C2-4867-B724-236EF2008219}" destId="{CA016F51-96B3-4798-8D0F-C698A7E856F2}" srcOrd="3" destOrd="0" presId="urn:microsoft.com/office/officeart/2005/8/layout/hierarchy4"/>
    <dgm:cxn modelId="{FA0BF8A6-3C45-4A29-B30A-B74129BB875A}" type="presParOf" srcId="{501E7FC9-29C2-4867-B724-236EF2008219}" destId="{174DC9DF-19A9-4771-8C35-543B5D822864}" srcOrd="4" destOrd="0" presId="urn:microsoft.com/office/officeart/2005/8/layout/hierarchy4"/>
    <dgm:cxn modelId="{18F563CC-55CB-4546-90D7-24E3FE3EEDEE}" type="presParOf" srcId="{174DC9DF-19A9-4771-8C35-543B5D822864}" destId="{18610FA7-BA6B-430F-83FB-250B842BEE09}" srcOrd="0" destOrd="0" presId="urn:microsoft.com/office/officeart/2005/8/layout/hierarchy4"/>
    <dgm:cxn modelId="{A37E02A7-4626-48A7-A373-289DA76CFB03}" type="presParOf" srcId="{174DC9DF-19A9-4771-8C35-543B5D822864}" destId="{E84B20D2-7C9E-41A4-8514-5F37CB735433}" srcOrd="1" destOrd="0" presId="urn:microsoft.com/office/officeart/2005/8/layout/hierarchy4"/>
    <dgm:cxn modelId="{34FD5FC3-9D56-46C2-B395-345935A75C53}" type="presParOf" srcId="{501E7FC9-29C2-4867-B724-236EF2008219}" destId="{87284416-ED55-43A9-B45D-12D12D531226}" srcOrd="5" destOrd="0" presId="urn:microsoft.com/office/officeart/2005/8/layout/hierarchy4"/>
    <dgm:cxn modelId="{DAB38371-8073-431A-9BF6-157C4819777F}" type="presParOf" srcId="{501E7FC9-29C2-4867-B724-236EF2008219}" destId="{88E1F9D4-76C6-4025-986F-B1DADBEE4925}" srcOrd="6" destOrd="0" presId="urn:microsoft.com/office/officeart/2005/8/layout/hierarchy4"/>
    <dgm:cxn modelId="{653341ED-6225-428E-BBC6-62FC71DCAD83}" type="presParOf" srcId="{88E1F9D4-76C6-4025-986F-B1DADBEE4925}" destId="{D667DADC-4181-44D9-A042-6B71FE79A99E}" srcOrd="0" destOrd="0" presId="urn:microsoft.com/office/officeart/2005/8/layout/hierarchy4"/>
    <dgm:cxn modelId="{F6CFFC99-37BB-4034-AF05-CA80E41F55F5}" type="presParOf" srcId="{88E1F9D4-76C6-4025-986F-B1DADBEE4925}" destId="{EC4127AD-159C-4117-89AA-5F0298BFFE9E}"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6F2093-32AF-4C6B-8348-374760B8DD12}"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5E5FA35-FD35-4DF3-862E-7CC95DA0E162}">
      <dgm:prSet/>
      <dgm:spPr/>
      <dgm:t>
        <a:bodyPr/>
        <a:lstStyle/>
        <a:p>
          <a:pPr>
            <a:lnSpc>
              <a:spcPct val="100000"/>
            </a:lnSpc>
            <a:defRPr cap="all"/>
          </a:pPr>
          <a:r>
            <a:rPr lang="en-US"/>
            <a:t>call us at </a:t>
          </a:r>
          <a:br>
            <a:rPr lang="en-US"/>
          </a:br>
          <a:r>
            <a:rPr lang="en-US"/>
            <a:t>918-587-6828</a:t>
          </a:r>
        </a:p>
      </dgm:t>
    </dgm:pt>
    <dgm:pt modelId="{6AD75E10-CDB3-4171-BD24-234D6788619C}" type="parTrans" cxnId="{FFBC10FB-9D50-4145-A008-8AF68458CCCD}">
      <dgm:prSet/>
      <dgm:spPr/>
      <dgm:t>
        <a:bodyPr/>
        <a:lstStyle/>
        <a:p>
          <a:endParaRPr lang="en-US"/>
        </a:p>
      </dgm:t>
    </dgm:pt>
    <dgm:pt modelId="{235E28EB-DAF0-408E-8240-3F76C63F42C1}" type="sibTrans" cxnId="{FFBC10FB-9D50-4145-A008-8AF68458CCCD}">
      <dgm:prSet/>
      <dgm:spPr/>
      <dgm:t>
        <a:bodyPr/>
        <a:lstStyle/>
        <a:p>
          <a:endParaRPr lang="en-US"/>
        </a:p>
      </dgm:t>
    </dgm:pt>
    <dgm:pt modelId="{252E0B4C-BD51-4B6D-9C98-F1D048D563E5}">
      <dgm:prSet/>
      <dgm:spPr/>
      <dgm:t>
        <a:bodyPr/>
        <a:lstStyle/>
        <a:p>
          <a:pPr>
            <a:lnSpc>
              <a:spcPct val="100000"/>
            </a:lnSpc>
            <a:defRPr cap="all"/>
          </a:pPr>
          <a:r>
            <a:rPr lang="en-US" dirty="0"/>
            <a:t>visit our website at</a:t>
          </a:r>
          <a:br>
            <a:rPr lang="en-US" dirty="0"/>
          </a:br>
          <a:r>
            <a:rPr lang="en-US" dirty="0"/>
            <a:t> </a:t>
          </a:r>
          <a:r>
            <a:rPr lang="en-US" dirty="0">
              <a:hlinkClick xmlns:r="http://schemas.openxmlformats.org/officeDocument/2006/relationships" r:id="rId1"/>
            </a:rPr>
            <a:t>www.nala.org</a:t>
          </a:r>
          <a:endParaRPr lang="en-US" dirty="0"/>
        </a:p>
      </dgm:t>
    </dgm:pt>
    <dgm:pt modelId="{1F8103C0-CC54-4C62-992F-C6D14DC51594}" type="parTrans" cxnId="{E5E5C5F4-BCFD-4350-80A5-3B87DDA73E44}">
      <dgm:prSet/>
      <dgm:spPr/>
      <dgm:t>
        <a:bodyPr/>
        <a:lstStyle/>
        <a:p>
          <a:endParaRPr lang="en-US"/>
        </a:p>
      </dgm:t>
    </dgm:pt>
    <dgm:pt modelId="{1A315897-EBDA-475C-92DA-6F44EDFDA4EB}" type="sibTrans" cxnId="{E5E5C5F4-BCFD-4350-80A5-3B87DDA73E44}">
      <dgm:prSet/>
      <dgm:spPr/>
      <dgm:t>
        <a:bodyPr/>
        <a:lstStyle/>
        <a:p>
          <a:endParaRPr lang="en-US"/>
        </a:p>
      </dgm:t>
    </dgm:pt>
    <dgm:pt modelId="{AD323149-7310-45BA-9446-3CFEA92D54D3}">
      <dgm:prSet/>
      <dgm:spPr/>
      <dgm:t>
        <a:bodyPr/>
        <a:lstStyle/>
        <a:p>
          <a:pPr>
            <a:lnSpc>
              <a:spcPct val="100000"/>
            </a:lnSpc>
            <a:defRPr cap="all"/>
          </a:pPr>
          <a:r>
            <a:rPr lang="en-US" dirty="0"/>
            <a:t>Write us at</a:t>
          </a:r>
          <a:br>
            <a:rPr lang="en-US" dirty="0"/>
          </a:br>
          <a:r>
            <a:rPr lang="en-US" dirty="0"/>
            <a:t> </a:t>
          </a:r>
          <a:r>
            <a:rPr lang="en-US" dirty="0">
              <a:hlinkClick xmlns:r="http://schemas.openxmlformats.org/officeDocument/2006/relationships" r:id="rId2"/>
            </a:rPr>
            <a:t>testing@nala.org</a:t>
          </a:r>
          <a:endParaRPr lang="en-US" u="sng" dirty="0">
            <a:solidFill>
              <a:srgbClr val="0070C0"/>
            </a:solidFill>
          </a:endParaRPr>
        </a:p>
      </dgm:t>
    </dgm:pt>
    <dgm:pt modelId="{0301C114-0038-420B-BE28-C740D9F8C85F}" type="parTrans" cxnId="{79F36C49-E82F-417C-96D6-FE7F2BFED11A}">
      <dgm:prSet/>
      <dgm:spPr/>
      <dgm:t>
        <a:bodyPr/>
        <a:lstStyle/>
        <a:p>
          <a:endParaRPr lang="en-US"/>
        </a:p>
      </dgm:t>
    </dgm:pt>
    <dgm:pt modelId="{0C1129EE-FE37-451F-A20E-F596F2FD72CE}" type="sibTrans" cxnId="{79F36C49-E82F-417C-96D6-FE7F2BFED11A}">
      <dgm:prSet/>
      <dgm:spPr/>
      <dgm:t>
        <a:bodyPr/>
        <a:lstStyle/>
        <a:p>
          <a:endParaRPr lang="en-US"/>
        </a:p>
      </dgm:t>
    </dgm:pt>
    <dgm:pt modelId="{59E868BD-BD52-4E00-A738-5FDDA98305EE}" type="pres">
      <dgm:prSet presAssocID="{5B6F2093-32AF-4C6B-8348-374760B8DD12}" presName="root" presStyleCnt="0">
        <dgm:presLayoutVars>
          <dgm:dir/>
          <dgm:resizeHandles val="exact"/>
        </dgm:presLayoutVars>
      </dgm:prSet>
      <dgm:spPr/>
    </dgm:pt>
    <dgm:pt modelId="{0C76FA45-9D21-4954-B379-6E3D370F9EE2}" type="pres">
      <dgm:prSet presAssocID="{AD323149-7310-45BA-9446-3CFEA92D54D3}" presName="compNode" presStyleCnt="0"/>
      <dgm:spPr/>
    </dgm:pt>
    <dgm:pt modelId="{29051750-7C2B-4684-BA64-66A92BB8C03C}" type="pres">
      <dgm:prSet presAssocID="{AD323149-7310-45BA-9446-3CFEA92D54D3}" presName="iconBgRect" presStyleLbl="bgShp" presStyleIdx="0" presStyleCnt="3"/>
      <dgm:spPr>
        <a:solidFill>
          <a:schemeClr val="accent1">
            <a:lumMod val="60000"/>
            <a:lumOff val="40000"/>
          </a:schemeClr>
        </a:solidFill>
      </dgm:spPr>
    </dgm:pt>
    <dgm:pt modelId="{8A2CD819-F9FE-49B1-8727-42217DEA1BCD}" type="pres">
      <dgm:prSet presAssocID="{AD323149-7310-45BA-9446-3CFEA92D54D3}" presName="iconRect" presStyleLbl="node1" presStyleIdx="0"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A0603937-2E1F-4488-84A7-2A1D6FDAAAC9}" type="pres">
      <dgm:prSet presAssocID="{AD323149-7310-45BA-9446-3CFEA92D54D3}" presName="spaceRect" presStyleCnt="0"/>
      <dgm:spPr/>
    </dgm:pt>
    <dgm:pt modelId="{5509259E-63B6-49C5-9D8D-8E0A16D51E72}" type="pres">
      <dgm:prSet presAssocID="{AD323149-7310-45BA-9446-3CFEA92D54D3}" presName="textRect" presStyleLbl="revTx" presStyleIdx="0" presStyleCnt="3">
        <dgm:presLayoutVars>
          <dgm:chMax val="1"/>
          <dgm:chPref val="1"/>
        </dgm:presLayoutVars>
      </dgm:prSet>
      <dgm:spPr/>
    </dgm:pt>
    <dgm:pt modelId="{CE9C0D54-B4B4-435A-9DDF-DD9B61F60081}" type="pres">
      <dgm:prSet presAssocID="{0C1129EE-FE37-451F-A20E-F596F2FD72CE}" presName="sibTrans" presStyleCnt="0"/>
      <dgm:spPr/>
    </dgm:pt>
    <dgm:pt modelId="{95DB19BA-8D5F-4C12-BFCA-4C0ADAFD6B1A}" type="pres">
      <dgm:prSet presAssocID="{25E5FA35-FD35-4DF3-862E-7CC95DA0E162}" presName="compNode" presStyleCnt="0"/>
      <dgm:spPr/>
    </dgm:pt>
    <dgm:pt modelId="{6515B7E3-CB4A-449C-9965-B6146D93A480}" type="pres">
      <dgm:prSet presAssocID="{25E5FA35-FD35-4DF3-862E-7CC95DA0E162}" presName="iconBgRect" presStyleLbl="bgShp" presStyleIdx="1" presStyleCnt="3" custLinFactNeighborY="6030"/>
      <dgm:spPr>
        <a:solidFill>
          <a:srgbClr val="0070C0"/>
        </a:solidFill>
      </dgm:spPr>
    </dgm:pt>
    <dgm:pt modelId="{FABE37A6-6394-4B79-B90A-949E5402AADB}" type="pres">
      <dgm:prSet presAssocID="{25E5FA35-FD35-4DF3-862E-7CC95DA0E162}" presName="iconRect" presStyleLbl="node1" presStyleIdx="1" presStyleCnt="3" custLinFactNeighborY="10520"/>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342E7AB8-1766-49E8-9F9E-9A5E7B443C7D}" type="pres">
      <dgm:prSet presAssocID="{25E5FA35-FD35-4DF3-862E-7CC95DA0E162}" presName="spaceRect" presStyleCnt="0"/>
      <dgm:spPr/>
    </dgm:pt>
    <dgm:pt modelId="{C208F202-BEB3-405E-B2A9-BB5A96906A99}" type="pres">
      <dgm:prSet presAssocID="{25E5FA35-FD35-4DF3-862E-7CC95DA0E162}" presName="textRect" presStyleLbl="revTx" presStyleIdx="1" presStyleCnt="3">
        <dgm:presLayoutVars>
          <dgm:chMax val="1"/>
          <dgm:chPref val="1"/>
        </dgm:presLayoutVars>
      </dgm:prSet>
      <dgm:spPr/>
    </dgm:pt>
    <dgm:pt modelId="{141387AC-8887-472F-A68E-551584B9FFDE}" type="pres">
      <dgm:prSet presAssocID="{235E28EB-DAF0-408E-8240-3F76C63F42C1}" presName="sibTrans" presStyleCnt="0"/>
      <dgm:spPr/>
    </dgm:pt>
    <dgm:pt modelId="{79256050-9133-41C3-AD04-EC5672E2D987}" type="pres">
      <dgm:prSet presAssocID="{252E0B4C-BD51-4B6D-9C98-F1D048D563E5}" presName="compNode" presStyleCnt="0"/>
      <dgm:spPr/>
    </dgm:pt>
    <dgm:pt modelId="{EFEB2D80-6729-446F-87E6-0B49C9F3254C}" type="pres">
      <dgm:prSet presAssocID="{252E0B4C-BD51-4B6D-9C98-F1D048D563E5}" presName="iconBgRect" presStyleLbl="bgShp" presStyleIdx="2" presStyleCnt="3" custLinFactNeighborY="6030"/>
      <dgm:spPr>
        <a:solidFill>
          <a:srgbClr val="92D050"/>
        </a:solidFill>
      </dgm:spPr>
    </dgm:pt>
    <dgm:pt modelId="{FADE5AAA-A8D9-4FCF-B1C8-BD574479F9C5}" type="pres">
      <dgm:prSet presAssocID="{252E0B4C-BD51-4B6D-9C98-F1D048D563E5}" presName="iconRect" presStyleLbl="node1" presStyleIdx="2" presStyleCnt="3" custLinFactNeighborY="10520"/>
      <dgm:spPr>
        <a:blipFill>
          <a:blip xmlns:r="http://schemas.openxmlformats.org/officeDocument/2006/relationships" r:embed="rId7">
            <a:duotone>
              <a:prstClr val="black"/>
              <a:schemeClr val="accent5">
                <a:tint val="45000"/>
                <a:satMod val="400000"/>
              </a:schemeClr>
            </a:duotone>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0AA6339B-5033-4765-8E76-5292B60FFCF4}" type="pres">
      <dgm:prSet presAssocID="{252E0B4C-BD51-4B6D-9C98-F1D048D563E5}" presName="spaceRect" presStyleCnt="0"/>
      <dgm:spPr/>
    </dgm:pt>
    <dgm:pt modelId="{EB0C0B45-6C62-44E7-958E-3CBD948B89A2}" type="pres">
      <dgm:prSet presAssocID="{252E0B4C-BD51-4B6D-9C98-F1D048D563E5}" presName="textRect" presStyleLbl="revTx" presStyleIdx="2" presStyleCnt="3">
        <dgm:presLayoutVars>
          <dgm:chMax val="1"/>
          <dgm:chPref val="1"/>
        </dgm:presLayoutVars>
      </dgm:prSet>
      <dgm:spPr/>
    </dgm:pt>
  </dgm:ptLst>
  <dgm:cxnLst>
    <dgm:cxn modelId="{B8CA6512-13D2-42E8-BE2B-D38C8DBAE847}" type="presOf" srcId="{252E0B4C-BD51-4B6D-9C98-F1D048D563E5}" destId="{EB0C0B45-6C62-44E7-958E-3CBD948B89A2}" srcOrd="0" destOrd="0" presId="urn:microsoft.com/office/officeart/2018/5/layout/IconCircleLabelList"/>
    <dgm:cxn modelId="{79F36C49-E82F-417C-96D6-FE7F2BFED11A}" srcId="{5B6F2093-32AF-4C6B-8348-374760B8DD12}" destId="{AD323149-7310-45BA-9446-3CFEA92D54D3}" srcOrd="0" destOrd="0" parTransId="{0301C114-0038-420B-BE28-C740D9F8C85F}" sibTransId="{0C1129EE-FE37-451F-A20E-F596F2FD72CE}"/>
    <dgm:cxn modelId="{2DB4B29F-B3D6-4EB2-BADF-9CD078E48486}" type="presOf" srcId="{25E5FA35-FD35-4DF3-862E-7CC95DA0E162}" destId="{C208F202-BEB3-405E-B2A9-BB5A96906A99}" srcOrd="0" destOrd="0" presId="urn:microsoft.com/office/officeart/2018/5/layout/IconCircleLabelList"/>
    <dgm:cxn modelId="{02974BE2-4958-486E-A7CA-A5C6D9D3289A}" type="presOf" srcId="{5B6F2093-32AF-4C6B-8348-374760B8DD12}" destId="{59E868BD-BD52-4E00-A738-5FDDA98305EE}" srcOrd="0" destOrd="0" presId="urn:microsoft.com/office/officeart/2018/5/layout/IconCircleLabelList"/>
    <dgm:cxn modelId="{E5E5C5F4-BCFD-4350-80A5-3B87DDA73E44}" srcId="{5B6F2093-32AF-4C6B-8348-374760B8DD12}" destId="{252E0B4C-BD51-4B6D-9C98-F1D048D563E5}" srcOrd="2" destOrd="0" parTransId="{1F8103C0-CC54-4C62-992F-C6D14DC51594}" sibTransId="{1A315897-EBDA-475C-92DA-6F44EDFDA4EB}"/>
    <dgm:cxn modelId="{FFBC10FB-9D50-4145-A008-8AF68458CCCD}" srcId="{5B6F2093-32AF-4C6B-8348-374760B8DD12}" destId="{25E5FA35-FD35-4DF3-862E-7CC95DA0E162}" srcOrd="1" destOrd="0" parTransId="{6AD75E10-CDB3-4171-BD24-234D6788619C}" sibTransId="{235E28EB-DAF0-408E-8240-3F76C63F42C1}"/>
    <dgm:cxn modelId="{DFAD06FF-2454-4875-8465-9DC16C9834FB}" type="presOf" srcId="{AD323149-7310-45BA-9446-3CFEA92D54D3}" destId="{5509259E-63B6-49C5-9D8D-8E0A16D51E72}" srcOrd="0" destOrd="0" presId="urn:microsoft.com/office/officeart/2018/5/layout/IconCircleLabelList"/>
    <dgm:cxn modelId="{E62486E4-4CDA-4936-A51C-2DE4D2B12C00}" type="presParOf" srcId="{59E868BD-BD52-4E00-A738-5FDDA98305EE}" destId="{0C76FA45-9D21-4954-B379-6E3D370F9EE2}" srcOrd="0" destOrd="0" presId="urn:microsoft.com/office/officeart/2018/5/layout/IconCircleLabelList"/>
    <dgm:cxn modelId="{0F891899-5359-4929-A461-68D247BE0C61}" type="presParOf" srcId="{0C76FA45-9D21-4954-B379-6E3D370F9EE2}" destId="{29051750-7C2B-4684-BA64-66A92BB8C03C}" srcOrd="0" destOrd="0" presId="urn:microsoft.com/office/officeart/2018/5/layout/IconCircleLabelList"/>
    <dgm:cxn modelId="{C0B7443E-FA24-4CEF-8FCF-AF40DEA39FA9}" type="presParOf" srcId="{0C76FA45-9D21-4954-B379-6E3D370F9EE2}" destId="{8A2CD819-F9FE-49B1-8727-42217DEA1BCD}" srcOrd="1" destOrd="0" presId="urn:microsoft.com/office/officeart/2018/5/layout/IconCircleLabelList"/>
    <dgm:cxn modelId="{69E3C800-1F89-4012-B184-1DDC397D08F2}" type="presParOf" srcId="{0C76FA45-9D21-4954-B379-6E3D370F9EE2}" destId="{A0603937-2E1F-4488-84A7-2A1D6FDAAAC9}" srcOrd="2" destOrd="0" presId="urn:microsoft.com/office/officeart/2018/5/layout/IconCircleLabelList"/>
    <dgm:cxn modelId="{5B640144-EB73-4E31-9F5B-447B629401FD}" type="presParOf" srcId="{0C76FA45-9D21-4954-B379-6E3D370F9EE2}" destId="{5509259E-63B6-49C5-9D8D-8E0A16D51E72}" srcOrd="3" destOrd="0" presId="urn:microsoft.com/office/officeart/2018/5/layout/IconCircleLabelList"/>
    <dgm:cxn modelId="{AA806574-C704-4D65-92F3-1DBCC8DF96A8}" type="presParOf" srcId="{59E868BD-BD52-4E00-A738-5FDDA98305EE}" destId="{CE9C0D54-B4B4-435A-9DDF-DD9B61F60081}" srcOrd="1" destOrd="0" presId="urn:microsoft.com/office/officeart/2018/5/layout/IconCircleLabelList"/>
    <dgm:cxn modelId="{DE9367F4-5DE8-4B50-A946-154D4CB08CD9}" type="presParOf" srcId="{59E868BD-BD52-4E00-A738-5FDDA98305EE}" destId="{95DB19BA-8D5F-4C12-BFCA-4C0ADAFD6B1A}" srcOrd="2" destOrd="0" presId="urn:microsoft.com/office/officeart/2018/5/layout/IconCircleLabelList"/>
    <dgm:cxn modelId="{D4267913-9B4B-42BD-A827-36A0F60532C6}" type="presParOf" srcId="{95DB19BA-8D5F-4C12-BFCA-4C0ADAFD6B1A}" destId="{6515B7E3-CB4A-449C-9965-B6146D93A480}" srcOrd="0" destOrd="0" presId="urn:microsoft.com/office/officeart/2018/5/layout/IconCircleLabelList"/>
    <dgm:cxn modelId="{4A3BAF66-4FBC-463B-A842-F83AB19AA29C}" type="presParOf" srcId="{95DB19BA-8D5F-4C12-BFCA-4C0ADAFD6B1A}" destId="{FABE37A6-6394-4B79-B90A-949E5402AADB}" srcOrd="1" destOrd="0" presId="urn:microsoft.com/office/officeart/2018/5/layout/IconCircleLabelList"/>
    <dgm:cxn modelId="{4F9F8599-BDC7-4D9F-9EE5-18D4A560FF4C}" type="presParOf" srcId="{95DB19BA-8D5F-4C12-BFCA-4C0ADAFD6B1A}" destId="{342E7AB8-1766-49E8-9F9E-9A5E7B443C7D}" srcOrd="2" destOrd="0" presId="urn:microsoft.com/office/officeart/2018/5/layout/IconCircleLabelList"/>
    <dgm:cxn modelId="{C638A098-BCEA-4CE9-9421-647AAF5EC0DD}" type="presParOf" srcId="{95DB19BA-8D5F-4C12-BFCA-4C0ADAFD6B1A}" destId="{C208F202-BEB3-405E-B2A9-BB5A96906A99}" srcOrd="3" destOrd="0" presId="urn:microsoft.com/office/officeart/2018/5/layout/IconCircleLabelList"/>
    <dgm:cxn modelId="{E7D95850-4DFD-4CCA-AE98-B16435F4F74B}" type="presParOf" srcId="{59E868BD-BD52-4E00-A738-5FDDA98305EE}" destId="{141387AC-8887-472F-A68E-551584B9FFDE}" srcOrd="3" destOrd="0" presId="urn:microsoft.com/office/officeart/2018/5/layout/IconCircleLabelList"/>
    <dgm:cxn modelId="{D5E1BF3A-D1D5-4ED5-B9B1-17F71B7BF721}" type="presParOf" srcId="{59E868BD-BD52-4E00-A738-5FDDA98305EE}" destId="{79256050-9133-41C3-AD04-EC5672E2D987}" srcOrd="4" destOrd="0" presId="urn:microsoft.com/office/officeart/2018/5/layout/IconCircleLabelList"/>
    <dgm:cxn modelId="{836909E5-E493-4BE7-85F8-9FC05BF7C2D6}" type="presParOf" srcId="{79256050-9133-41C3-AD04-EC5672E2D987}" destId="{EFEB2D80-6729-446F-87E6-0B49C9F3254C}" srcOrd="0" destOrd="0" presId="urn:microsoft.com/office/officeart/2018/5/layout/IconCircleLabelList"/>
    <dgm:cxn modelId="{DD5B8BEE-B08A-49C5-97ED-2F98BA875A23}" type="presParOf" srcId="{79256050-9133-41C3-AD04-EC5672E2D987}" destId="{FADE5AAA-A8D9-4FCF-B1C8-BD574479F9C5}" srcOrd="1" destOrd="0" presId="urn:microsoft.com/office/officeart/2018/5/layout/IconCircleLabelList"/>
    <dgm:cxn modelId="{EE247B35-632B-4BEC-89B9-2088BFC95047}" type="presParOf" srcId="{79256050-9133-41C3-AD04-EC5672E2D987}" destId="{0AA6339B-5033-4765-8E76-5292B60FFCF4}" srcOrd="2" destOrd="0" presId="urn:microsoft.com/office/officeart/2018/5/layout/IconCircleLabelList"/>
    <dgm:cxn modelId="{4368D07B-4922-44A9-BE17-1F56BA00A3C4}" type="presParOf" srcId="{79256050-9133-41C3-AD04-EC5672E2D987}" destId="{EB0C0B45-6C62-44E7-958E-3CBD948B89A2}" srcOrd="3" destOrd="0" presId="urn:microsoft.com/office/officeart/2018/5/layout/IconCircleLabel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09F14-6C5A-48BE-8ADA-A416DA9DD6B6}">
      <dsp:nvSpPr>
        <dsp:cNvPr id="0" name=""/>
        <dsp:cNvSpPr/>
      </dsp:nvSpPr>
      <dsp:spPr>
        <a:xfrm>
          <a:off x="2253193" y="507593"/>
          <a:ext cx="3781399" cy="3781399"/>
        </a:xfrm>
        <a:prstGeom prst="blockArc">
          <a:avLst>
            <a:gd name="adj1" fmla="val 10727040"/>
            <a:gd name="adj2" fmla="val 1710592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A303D6-741F-40EF-8F5A-10B5738599CE}">
      <dsp:nvSpPr>
        <dsp:cNvPr id="0" name=""/>
        <dsp:cNvSpPr/>
      </dsp:nvSpPr>
      <dsp:spPr>
        <a:xfrm>
          <a:off x="2253294" y="512684"/>
          <a:ext cx="3781399" cy="3781399"/>
        </a:xfrm>
        <a:prstGeom prst="blockArc">
          <a:avLst>
            <a:gd name="adj1" fmla="val 4494287"/>
            <a:gd name="adj2" fmla="val 1073652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DB1647-2427-4CF1-A00E-9EA9C904BA3E}">
      <dsp:nvSpPr>
        <dsp:cNvPr id="0" name=""/>
        <dsp:cNvSpPr/>
      </dsp:nvSpPr>
      <dsp:spPr>
        <a:xfrm>
          <a:off x="3252675" y="523212"/>
          <a:ext cx="3781399" cy="3781399"/>
        </a:xfrm>
        <a:prstGeom prst="blockArc">
          <a:avLst>
            <a:gd name="adj1" fmla="val 21593612"/>
            <a:gd name="adj2" fmla="val 6378138"/>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C5EE65-8F2F-4689-93D0-051B242E7EDE}">
      <dsp:nvSpPr>
        <dsp:cNvPr id="0" name=""/>
        <dsp:cNvSpPr/>
      </dsp:nvSpPr>
      <dsp:spPr>
        <a:xfrm>
          <a:off x="3252812" y="497056"/>
          <a:ext cx="3781399" cy="3781399"/>
        </a:xfrm>
        <a:prstGeom prst="blockArc">
          <a:avLst>
            <a:gd name="adj1" fmla="val 15221610"/>
            <a:gd name="adj2" fmla="val 423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5CF088-4380-4661-A6B9-E7A3597BF1E1}">
      <dsp:nvSpPr>
        <dsp:cNvPr id="0" name=""/>
        <dsp:cNvSpPr/>
      </dsp:nvSpPr>
      <dsp:spPr>
        <a:xfrm>
          <a:off x="3763716" y="1399466"/>
          <a:ext cx="1706216" cy="1783277"/>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013586" y="1660621"/>
        <a:ext cx="1206476" cy="1260967"/>
      </dsp:txXfrm>
    </dsp:sp>
    <dsp:sp modelId="{DE46251C-9353-4382-AE9D-AB11E39F6939}">
      <dsp:nvSpPr>
        <dsp:cNvPr id="0" name=""/>
        <dsp:cNvSpPr/>
      </dsp:nvSpPr>
      <dsp:spPr>
        <a:xfrm>
          <a:off x="4066868" y="69560"/>
          <a:ext cx="1116189" cy="1091289"/>
        </a:xfrm>
        <a:prstGeom prst="ellipse">
          <a:avLst/>
        </a:prstGeom>
        <a:solidFill>
          <a:srgbClr val="070A4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Standards</a:t>
          </a:r>
        </a:p>
      </dsp:txBody>
      <dsp:txXfrm>
        <a:off x="4230330" y="229376"/>
        <a:ext cx="789265" cy="771657"/>
      </dsp:txXfrm>
    </dsp:sp>
    <dsp:sp modelId="{A707F399-56B7-40A5-AADF-8D9AE727BCAE}">
      <dsp:nvSpPr>
        <dsp:cNvPr id="0" name=""/>
        <dsp:cNvSpPr/>
      </dsp:nvSpPr>
      <dsp:spPr>
        <a:xfrm>
          <a:off x="6381101" y="1801366"/>
          <a:ext cx="1218228" cy="1218228"/>
        </a:xfrm>
        <a:prstGeom prst="ellipse">
          <a:avLst/>
        </a:prstGeom>
        <a:solidFill>
          <a:srgbClr val="008CD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Validation</a:t>
          </a:r>
        </a:p>
      </dsp:txBody>
      <dsp:txXfrm>
        <a:off x="6559506" y="1979771"/>
        <a:ext cx="861418" cy="861418"/>
      </dsp:txXfrm>
    </dsp:sp>
    <dsp:sp modelId="{07375794-21FB-4B15-98BB-70C13CF5178C}">
      <dsp:nvSpPr>
        <dsp:cNvPr id="0" name=""/>
        <dsp:cNvSpPr/>
      </dsp:nvSpPr>
      <dsp:spPr>
        <a:xfrm>
          <a:off x="4022920" y="3603171"/>
          <a:ext cx="1204072" cy="1166660"/>
        </a:xfrm>
        <a:prstGeom prst="ellipse">
          <a:avLst/>
        </a:prstGeom>
        <a:solidFill>
          <a:srgbClr val="67BD4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Third-party</a:t>
          </a:r>
        </a:p>
      </dsp:txBody>
      <dsp:txXfrm>
        <a:off x="4199252" y="3774024"/>
        <a:ext cx="851408" cy="824954"/>
      </dsp:txXfrm>
    </dsp:sp>
    <dsp:sp modelId="{39D1C815-8625-4EBF-9B8A-EB5CEEE6995A}">
      <dsp:nvSpPr>
        <dsp:cNvPr id="0" name=""/>
        <dsp:cNvSpPr/>
      </dsp:nvSpPr>
      <dsp:spPr>
        <a:xfrm>
          <a:off x="1688351" y="1828371"/>
          <a:ext cx="1218228" cy="1218228"/>
        </a:xfrm>
        <a:prstGeom prst="ellipse">
          <a:avLst/>
        </a:prstGeom>
        <a:solidFill>
          <a:srgbClr val="99273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Impartial</a:t>
          </a:r>
        </a:p>
      </dsp:txBody>
      <dsp:txXfrm>
        <a:off x="1866756" y="2006776"/>
        <a:ext cx="861418" cy="861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5E773-260D-4E49-B1D7-9681D6041F01}">
      <dsp:nvSpPr>
        <dsp:cNvPr id="0" name=""/>
        <dsp:cNvSpPr/>
      </dsp:nvSpPr>
      <dsp:spPr>
        <a:xfrm>
          <a:off x="0" y="351865"/>
          <a:ext cx="4376468"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ABA approved</a:t>
          </a:r>
          <a:endParaRPr lang="en-US" sz="2600" kern="1200" dirty="0"/>
        </a:p>
      </dsp:txBody>
      <dsp:txXfrm>
        <a:off x="30442" y="382307"/>
        <a:ext cx="4315584" cy="562726"/>
      </dsp:txXfrm>
    </dsp:sp>
    <dsp:sp modelId="{A28CAE08-5CE5-4FBA-9198-C380F042B5C6}">
      <dsp:nvSpPr>
        <dsp:cNvPr id="0" name=""/>
        <dsp:cNvSpPr/>
      </dsp:nvSpPr>
      <dsp:spPr>
        <a:xfrm>
          <a:off x="0" y="1050355"/>
          <a:ext cx="4376468" cy="62361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Associates degree</a:t>
          </a:r>
        </a:p>
      </dsp:txBody>
      <dsp:txXfrm>
        <a:off x="30442" y="1080797"/>
        <a:ext cx="4315584" cy="562726"/>
      </dsp:txXfrm>
    </dsp:sp>
    <dsp:sp modelId="{9274EDCD-9563-42CB-A192-4C8501058057}">
      <dsp:nvSpPr>
        <dsp:cNvPr id="0" name=""/>
        <dsp:cNvSpPr/>
      </dsp:nvSpPr>
      <dsp:spPr>
        <a:xfrm>
          <a:off x="0" y="1748845"/>
          <a:ext cx="4376468"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Post-baccalaureate certificate</a:t>
          </a:r>
          <a:endParaRPr lang="en-US" sz="2600" kern="1200" dirty="0"/>
        </a:p>
      </dsp:txBody>
      <dsp:txXfrm>
        <a:off x="30442" y="1779287"/>
        <a:ext cx="4315584" cy="562726"/>
      </dsp:txXfrm>
    </dsp:sp>
    <dsp:sp modelId="{0D4AC02C-9A91-4244-833A-B26E599174CA}">
      <dsp:nvSpPr>
        <dsp:cNvPr id="0" name=""/>
        <dsp:cNvSpPr/>
      </dsp:nvSpPr>
      <dsp:spPr>
        <a:xfrm>
          <a:off x="0" y="2447335"/>
          <a:ext cx="4376468" cy="62361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Bachelor’s degree</a:t>
          </a:r>
        </a:p>
      </dsp:txBody>
      <dsp:txXfrm>
        <a:off x="30442" y="2477777"/>
        <a:ext cx="4315584" cy="562726"/>
      </dsp:txXfrm>
    </dsp:sp>
    <dsp:sp modelId="{F67CCB74-7791-42CC-9A0C-FBDB37713FE6}">
      <dsp:nvSpPr>
        <dsp:cNvPr id="0" name=""/>
        <dsp:cNvSpPr/>
      </dsp:nvSpPr>
      <dsp:spPr>
        <a:xfrm>
          <a:off x="0" y="3145825"/>
          <a:ext cx="4376468"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Certificate program</a:t>
          </a:r>
        </a:p>
      </dsp:txBody>
      <dsp:txXfrm>
        <a:off x="30442" y="3176267"/>
        <a:ext cx="4315584"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2B639-A2AE-4109-A184-47F021DF1825}">
      <dsp:nvSpPr>
        <dsp:cNvPr id="0" name=""/>
        <dsp:cNvSpPr/>
      </dsp:nvSpPr>
      <dsp:spPr>
        <a:xfrm>
          <a:off x="632" y="418055"/>
          <a:ext cx="1480095" cy="74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t>Student Applicant:</a:t>
          </a:r>
          <a:endParaRPr lang="en-US" sz="2200" kern="1200" dirty="0"/>
        </a:p>
      </dsp:txBody>
      <dsp:txXfrm>
        <a:off x="22307" y="439730"/>
        <a:ext cx="1436745" cy="696697"/>
      </dsp:txXfrm>
    </dsp:sp>
    <dsp:sp modelId="{5CC83D9D-EA4B-4FE3-A263-2EC38D04C93C}">
      <dsp:nvSpPr>
        <dsp:cNvPr id="0" name=""/>
        <dsp:cNvSpPr/>
      </dsp:nvSpPr>
      <dsp:spPr>
        <a:xfrm>
          <a:off x="148642" y="1158103"/>
          <a:ext cx="148009" cy="555035"/>
        </a:xfrm>
        <a:custGeom>
          <a:avLst/>
          <a:gdLst/>
          <a:ahLst/>
          <a:cxnLst/>
          <a:rect l="0" t="0" r="0" b="0"/>
          <a:pathLst>
            <a:path>
              <a:moveTo>
                <a:pt x="0" y="0"/>
              </a:moveTo>
              <a:lnTo>
                <a:pt x="0" y="555035"/>
              </a:lnTo>
              <a:lnTo>
                <a:pt x="148009" y="55503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E877B6-F062-413C-8740-24FF8FD9C995}">
      <dsp:nvSpPr>
        <dsp:cNvPr id="0" name=""/>
        <dsp:cNvSpPr/>
      </dsp:nvSpPr>
      <dsp:spPr>
        <a:xfrm>
          <a:off x="296651" y="1343115"/>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Official transcript(s); or</a:t>
          </a:r>
        </a:p>
      </dsp:txBody>
      <dsp:txXfrm>
        <a:off x="318326" y="1364790"/>
        <a:ext cx="1140726" cy="696697"/>
      </dsp:txXfrm>
    </dsp:sp>
    <dsp:sp modelId="{0FC0536B-BDEB-4426-B1C6-46A1FCC17FCD}">
      <dsp:nvSpPr>
        <dsp:cNvPr id="0" name=""/>
        <dsp:cNvSpPr/>
      </dsp:nvSpPr>
      <dsp:spPr>
        <a:xfrm>
          <a:off x="148642" y="1158103"/>
          <a:ext cx="148009" cy="1480095"/>
        </a:xfrm>
        <a:custGeom>
          <a:avLst/>
          <a:gdLst/>
          <a:ahLst/>
          <a:cxnLst/>
          <a:rect l="0" t="0" r="0" b="0"/>
          <a:pathLst>
            <a:path>
              <a:moveTo>
                <a:pt x="0" y="0"/>
              </a:moveTo>
              <a:lnTo>
                <a:pt x="0" y="1480095"/>
              </a:lnTo>
              <a:lnTo>
                <a:pt x="148009" y="148009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8714DD-63E2-49A5-B978-BCAFA8002F2F}">
      <dsp:nvSpPr>
        <dsp:cNvPr id="0" name=""/>
        <dsp:cNvSpPr/>
      </dsp:nvSpPr>
      <dsp:spPr>
        <a:xfrm>
          <a:off x="296651" y="226817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Letter of completion</a:t>
          </a:r>
        </a:p>
      </dsp:txBody>
      <dsp:txXfrm>
        <a:off x="318326" y="2289849"/>
        <a:ext cx="1140726" cy="696697"/>
      </dsp:txXfrm>
    </dsp:sp>
    <dsp:sp modelId="{265BD3BF-49B9-45A6-A47C-BB798CEC8B19}">
      <dsp:nvSpPr>
        <dsp:cNvPr id="0" name=""/>
        <dsp:cNvSpPr/>
      </dsp:nvSpPr>
      <dsp:spPr>
        <a:xfrm>
          <a:off x="1850752" y="418055"/>
          <a:ext cx="1480095" cy="74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t>Standard Applicant:</a:t>
          </a:r>
          <a:endParaRPr lang="en-US" sz="2200" kern="1200" dirty="0"/>
        </a:p>
      </dsp:txBody>
      <dsp:txXfrm>
        <a:off x="1872427" y="439730"/>
        <a:ext cx="1436745" cy="696697"/>
      </dsp:txXfrm>
    </dsp:sp>
    <dsp:sp modelId="{E9637C16-B306-4B12-9062-2134F06E4187}">
      <dsp:nvSpPr>
        <dsp:cNvPr id="0" name=""/>
        <dsp:cNvSpPr/>
      </dsp:nvSpPr>
      <dsp:spPr>
        <a:xfrm>
          <a:off x="1998761" y="1158103"/>
          <a:ext cx="148009" cy="555035"/>
        </a:xfrm>
        <a:custGeom>
          <a:avLst/>
          <a:gdLst/>
          <a:ahLst/>
          <a:cxnLst/>
          <a:rect l="0" t="0" r="0" b="0"/>
          <a:pathLst>
            <a:path>
              <a:moveTo>
                <a:pt x="0" y="0"/>
              </a:moveTo>
              <a:lnTo>
                <a:pt x="0" y="555035"/>
              </a:lnTo>
              <a:lnTo>
                <a:pt x="148009" y="55503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015119-E96A-46A0-A1A6-3345D3A9A15E}">
      <dsp:nvSpPr>
        <dsp:cNvPr id="0" name=""/>
        <dsp:cNvSpPr/>
      </dsp:nvSpPr>
      <dsp:spPr>
        <a:xfrm>
          <a:off x="2146771" y="1343115"/>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Official transcript(s); or</a:t>
          </a:r>
        </a:p>
      </dsp:txBody>
      <dsp:txXfrm>
        <a:off x="2168446" y="1364790"/>
        <a:ext cx="1140726" cy="696697"/>
      </dsp:txXfrm>
    </dsp:sp>
    <dsp:sp modelId="{21ADE2C5-2C4F-4F6B-A28A-24C1D44F345E}">
      <dsp:nvSpPr>
        <dsp:cNvPr id="0" name=""/>
        <dsp:cNvSpPr/>
      </dsp:nvSpPr>
      <dsp:spPr>
        <a:xfrm>
          <a:off x="1998761" y="1158103"/>
          <a:ext cx="148009" cy="1480095"/>
        </a:xfrm>
        <a:custGeom>
          <a:avLst/>
          <a:gdLst/>
          <a:ahLst/>
          <a:cxnLst/>
          <a:rect l="0" t="0" r="0" b="0"/>
          <a:pathLst>
            <a:path>
              <a:moveTo>
                <a:pt x="0" y="0"/>
              </a:moveTo>
              <a:lnTo>
                <a:pt x="0" y="1480095"/>
              </a:lnTo>
              <a:lnTo>
                <a:pt x="148009" y="148009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0D45A-DEDF-4867-9F89-6F01B5C07CC7}">
      <dsp:nvSpPr>
        <dsp:cNvPr id="0" name=""/>
        <dsp:cNvSpPr/>
      </dsp:nvSpPr>
      <dsp:spPr>
        <a:xfrm>
          <a:off x="2146771" y="226817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Letter of completion</a:t>
          </a:r>
        </a:p>
      </dsp:txBody>
      <dsp:txXfrm>
        <a:off x="2168446" y="2289849"/>
        <a:ext cx="1140726" cy="696697"/>
      </dsp:txXfrm>
    </dsp:sp>
    <dsp:sp modelId="{2EEA1495-547F-4D8D-BBC2-F7D252F4D3F4}">
      <dsp:nvSpPr>
        <dsp:cNvPr id="0" name=""/>
        <dsp:cNvSpPr/>
      </dsp:nvSpPr>
      <dsp:spPr>
        <a:xfrm>
          <a:off x="3700871" y="418055"/>
          <a:ext cx="1480095" cy="74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Military Applicant:</a:t>
          </a:r>
        </a:p>
      </dsp:txBody>
      <dsp:txXfrm>
        <a:off x="3722546" y="439730"/>
        <a:ext cx="1436745" cy="696697"/>
      </dsp:txXfrm>
    </dsp:sp>
    <dsp:sp modelId="{488C48CF-E41A-49A2-A58C-03246BCB32AE}">
      <dsp:nvSpPr>
        <dsp:cNvPr id="0" name=""/>
        <dsp:cNvSpPr/>
      </dsp:nvSpPr>
      <dsp:spPr>
        <a:xfrm>
          <a:off x="3848881" y="1158103"/>
          <a:ext cx="148009" cy="555035"/>
        </a:xfrm>
        <a:custGeom>
          <a:avLst/>
          <a:gdLst/>
          <a:ahLst/>
          <a:cxnLst/>
          <a:rect l="0" t="0" r="0" b="0"/>
          <a:pathLst>
            <a:path>
              <a:moveTo>
                <a:pt x="0" y="0"/>
              </a:moveTo>
              <a:lnTo>
                <a:pt x="0" y="555035"/>
              </a:lnTo>
              <a:lnTo>
                <a:pt x="148009" y="55503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ECAB6-4A1A-40CA-95A8-2F7ED4F1E5B3}">
      <dsp:nvSpPr>
        <dsp:cNvPr id="0" name=""/>
        <dsp:cNvSpPr/>
      </dsp:nvSpPr>
      <dsp:spPr>
        <a:xfrm>
          <a:off x="3996890" y="1343115"/>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Official transcript(s); or</a:t>
          </a:r>
        </a:p>
      </dsp:txBody>
      <dsp:txXfrm>
        <a:off x="4018565" y="1364790"/>
        <a:ext cx="1140726" cy="696697"/>
      </dsp:txXfrm>
    </dsp:sp>
    <dsp:sp modelId="{9B6B472B-9CA2-402E-92FF-42909F2AFDEB}">
      <dsp:nvSpPr>
        <dsp:cNvPr id="0" name=""/>
        <dsp:cNvSpPr/>
      </dsp:nvSpPr>
      <dsp:spPr>
        <a:xfrm>
          <a:off x="3848881" y="1158103"/>
          <a:ext cx="148009" cy="1480095"/>
        </a:xfrm>
        <a:custGeom>
          <a:avLst/>
          <a:gdLst/>
          <a:ahLst/>
          <a:cxnLst/>
          <a:rect l="0" t="0" r="0" b="0"/>
          <a:pathLst>
            <a:path>
              <a:moveTo>
                <a:pt x="0" y="0"/>
              </a:moveTo>
              <a:lnTo>
                <a:pt x="0" y="1480095"/>
              </a:lnTo>
              <a:lnTo>
                <a:pt x="148009" y="148009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E666D-08DF-461B-B585-DF3518CDF4D0}">
      <dsp:nvSpPr>
        <dsp:cNvPr id="0" name=""/>
        <dsp:cNvSpPr/>
      </dsp:nvSpPr>
      <dsp:spPr>
        <a:xfrm>
          <a:off x="3996890" y="226817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Letter of completion</a:t>
          </a:r>
        </a:p>
      </dsp:txBody>
      <dsp:txXfrm>
        <a:off x="4018565" y="2289849"/>
        <a:ext cx="1140726" cy="696697"/>
      </dsp:txXfrm>
    </dsp:sp>
    <dsp:sp modelId="{AF26E19C-0052-475D-A4F1-0E0183FD4981}">
      <dsp:nvSpPr>
        <dsp:cNvPr id="0" name=""/>
        <dsp:cNvSpPr/>
      </dsp:nvSpPr>
      <dsp:spPr>
        <a:xfrm>
          <a:off x="3848881" y="1158103"/>
          <a:ext cx="148009" cy="2405155"/>
        </a:xfrm>
        <a:custGeom>
          <a:avLst/>
          <a:gdLst/>
          <a:ahLst/>
          <a:cxnLst/>
          <a:rect l="0" t="0" r="0" b="0"/>
          <a:pathLst>
            <a:path>
              <a:moveTo>
                <a:pt x="0" y="0"/>
              </a:moveTo>
              <a:lnTo>
                <a:pt x="0" y="2405155"/>
              </a:lnTo>
              <a:lnTo>
                <a:pt x="148009" y="240515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D8F31D-977F-4962-9A0B-5CBADC56CEC5}">
      <dsp:nvSpPr>
        <dsp:cNvPr id="0" name=""/>
        <dsp:cNvSpPr/>
      </dsp:nvSpPr>
      <dsp:spPr>
        <a:xfrm>
          <a:off x="3996890" y="319323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Proof of military status</a:t>
          </a:r>
        </a:p>
      </dsp:txBody>
      <dsp:txXfrm>
        <a:off x="4018565" y="3214909"/>
        <a:ext cx="1140726" cy="696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D1067-CCE9-4D40-883E-1CDF8376C830}">
      <dsp:nvSpPr>
        <dsp:cNvPr id="0" name=""/>
        <dsp:cNvSpPr/>
      </dsp:nvSpPr>
      <dsp:spPr>
        <a:xfrm>
          <a:off x="0" y="0"/>
          <a:ext cx="10095169" cy="2006946"/>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20AD-312D-4D22-9C0C-308813C5A3CA}">
      <dsp:nvSpPr>
        <dsp:cNvPr id="0" name=""/>
        <dsp:cNvSpPr/>
      </dsp:nvSpPr>
      <dsp:spPr>
        <a:xfrm>
          <a:off x="302855" y="267592"/>
          <a:ext cx="2965455" cy="14717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E4CF465-28F7-4399-93E3-CEF3B9DDA7CB}">
      <dsp:nvSpPr>
        <dsp:cNvPr id="0" name=""/>
        <dsp:cNvSpPr/>
      </dsp:nvSpPr>
      <dsp:spPr>
        <a:xfrm rot="10800000">
          <a:off x="302855" y="2006945"/>
          <a:ext cx="2965455" cy="2452934"/>
        </a:xfrm>
        <a:prstGeom prst="round2SameRect">
          <a:avLst>
            <a:gd name="adj1" fmla="val 10500"/>
            <a:gd name="adj2" fmla="val 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Onsite Testing</a:t>
          </a:r>
        </a:p>
        <a:p>
          <a:pPr marL="228600" lvl="1" indent="-228600" algn="l" defTabSz="889000">
            <a:lnSpc>
              <a:spcPct val="90000"/>
            </a:lnSpc>
            <a:spcBef>
              <a:spcPct val="0"/>
            </a:spcBef>
            <a:spcAft>
              <a:spcPct val="15000"/>
            </a:spcAft>
            <a:buChar char="•"/>
          </a:pPr>
          <a:r>
            <a:rPr lang="en-US" sz="2000" kern="1200" dirty="0"/>
            <a:t>Knowledge Exam $67</a:t>
          </a:r>
        </a:p>
        <a:p>
          <a:pPr marL="228600" lvl="1" indent="-228600" algn="l" defTabSz="889000">
            <a:lnSpc>
              <a:spcPct val="90000"/>
            </a:lnSpc>
            <a:spcBef>
              <a:spcPct val="0"/>
            </a:spcBef>
            <a:spcAft>
              <a:spcPct val="15000"/>
            </a:spcAft>
            <a:buChar char="•"/>
          </a:pPr>
          <a:r>
            <a:rPr lang="en-US" sz="2000" kern="1200" dirty="0"/>
            <a:t>Skills Exam $60</a:t>
          </a:r>
        </a:p>
      </dsp:txBody>
      <dsp:txXfrm rot="10800000">
        <a:off x="378291" y="2006945"/>
        <a:ext cx="2814583" cy="2377498"/>
      </dsp:txXfrm>
    </dsp:sp>
    <dsp:sp modelId="{64D1EC21-3A8F-4DA3-8F1B-8EE96DB9B160}">
      <dsp:nvSpPr>
        <dsp:cNvPr id="0" name=""/>
        <dsp:cNvSpPr/>
      </dsp:nvSpPr>
      <dsp:spPr>
        <a:xfrm>
          <a:off x="3564856" y="267592"/>
          <a:ext cx="2965455" cy="14717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352DD98-559C-4BB5-9E16-520F39841C8D}">
      <dsp:nvSpPr>
        <dsp:cNvPr id="0" name=""/>
        <dsp:cNvSpPr/>
      </dsp:nvSpPr>
      <dsp:spPr>
        <a:xfrm rot="10800000">
          <a:off x="3564856" y="2006945"/>
          <a:ext cx="2965455" cy="2452934"/>
        </a:xfrm>
        <a:prstGeom prst="round2SameRect">
          <a:avLst>
            <a:gd name="adj1" fmla="val 10500"/>
            <a:gd name="adj2" fmla="val 0"/>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endParaRPr lang="en-US" sz="2400" kern="1200" dirty="0"/>
        </a:p>
        <a:p>
          <a:pPr marL="0" lvl="0" indent="0" algn="ctr" defTabSz="1066800" rtl="0">
            <a:lnSpc>
              <a:spcPct val="90000"/>
            </a:lnSpc>
            <a:spcBef>
              <a:spcPct val="0"/>
            </a:spcBef>
            <a:spcAft>
              <a:spcPct val="35000"/>
            </a:spcAft>
            <a:buNone/>
          </a:pPr>
          <a:r>
            <a:rPr lang="en-US" sz="2400" kern="1200" dirty="0"/>
            <a:t>Partner Testing </a:t>
          </a:r>
        </a:p>
        <a:p>
          <a:pPr marL="0" lvl="0" indent="0" algn="ctr" defTabSz="1066800" rtl="0">
            <a:lnSpc>
              <a:spcPct val="90000"/>
            </a:lnSpc>
            <a:spcBef>
              <a:spcPct val="0"/>
            </a:spcBef>
            <a:spcAft>
              <a:spcPct val="35000"/>
            </a:spcAft>
            <a:buNone/>
          </a:pPr>
          <a:r>
            <a:rPr lang="en-US" sz="1100" kern="1200" dirty="0"/>
            <a:t>(employer, military base, or school)</a:t>
          </a:r>
          <a:endParaRPr lang="en-US" sz="1100" kern="1200" dirty="0">
            <a:latin typeface="Calibri Light" panose="020F0302020204030204"/>
          </a:endParaRPr>
        </a:p>
        <a:p>
          <a:pPr marL="228600" lvl="1" indent="-228600" algn="l" defTabSz="889000" rtl="0">
            <a:lnSpc>
              <a:spcPct val="90000"/>
            </a:lnSpc>
            <a:spcBef>
              <a:spcPct val="0"/>
            </a:spcBef>
            <a:spcAft>
              <a:spcPct val="15000"/>
            </a:spcAft>
            <a:buChar char="•"/>
          </a:pPr>
          <a:r>
            <a:rPr lang="en-US" sz="2000" kern="1200" dirty="0">
              <a:latin typeface="Calibri Light" panose="020F0302020204030204"/>
            </a:rPr>
            <a:t>Knowledge Exam $20</a:t>
          </a:r>
        </a:p>
        <a:p>
          <a:pPr marL="228600" lvl="1" indent="-228600" algn="l" defTabSz="889000" rtl="0">
            <a:lnSpc>
              <a:spcPct val="90000"/>
            </a:lnSpc>
            <a:spcBef>
              <a:spcPct val="0"/>
            </a:spcBef>
            <a:spcAft>
              <a:spcPct val="15000"/>
            </a:spcAft>
            <a:buChar char="•"/>
          </a:pPr>
          <a:r>
            <a:rPr lang="en-US" sz="2000" kern="1200" dirty="0">
              <a:latin typeface="Calibri Light" panose="020F0302020204030204"/>
            </a:rPr>
            <a:t>Skills Exam $20</a:t>
          </a:r>
        </a:p>
      </dsp:txBody>
      <dsp:txXfrm rot="10800000">
        <a:off x="3640292" y="2006945"/>
        <a:ext cx="2814583" cy="2377498"/>
      </dsp:txXfrm>
    </dsp:sp>
    <dsp:sp modelId="{8E267866-F113-4AAD-B179-7654F20C9BB7}">
      <dsp:nvSpPr>
        <dsp:cNvPr id="0" name=""/>
        <dsp:cNvSpPr/>
      </dsp:nvSpPr>
      <dsp:spPr>
        <a:xfrm>
          <a:off x="6826858" y="267592"/>
          <a:ext cx="2965455" cy="14717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5447B96-71BC-44B4-99E0-DDDEA8068AE7}">
      <dsp:nvSpPr>
        <dsp:cNvPr id="0" name=""/>
        <dsp:cNvSpPr/>
      </dsp:nvSpPr>
      <dsp:spPr>
        <a:xfrm rot="10800000">
          <a:off x="6826858" y="2006945"/>
          <a:ext cx="2965455" cy="2452934"/>
        </a:xfrm>
        <a:prstGeom prst="round2SameRect">
          <a:avLst>
            <a:gd name="adj1" fmla="val 10500"/>
            <a:gd name="adj2" fmla="val 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endParaRPr lang="en-US" sz="2400" kern="1200" dirty="0">
            <a:latin typeface="Calibri Light" panose="020F0302020204030204"/>
          </a:endParaRPr>
        </a:p>
        <a:p>
          <a:pPr marL="0" lvl="0" indent="0" algn="ctr" defTabSz="1066800" rtl="0">
            <a:lnSpc>
              <a:spcPct val="90000"/>
            </a:lnSpc>
            <a:spcBef>
              <a:spcPct val="0"/>
            </a:spcBef>
            <a:spcAft>
              <a:spcPct val="35000"/>
            </a:spcAft>
            <a:buNone/>
          </a:pPr>
          <a:r>
            <a:rPr lang="en-US" sz="2400" kern="1200" dirty="0">
              <a:latin typeface="Calibri Light" panose="020F0302020204030204"/>
            </a:rPr>
            <a:t>Remote Proctoring</a:t>
          </a:r>
        </a:p>
        <a:p>
          <a:pPr marL="228600" lvl="1" indent="-228600" algn="ctr" defTabSz="889000" rtl="0">
            <a:lnSpc>
              <a:spcPct val="90000"/>
            </a:lnSpc>
            <a:spcBef>
              <a:spcPct val="0"/>
            </a:spcBef>
            <a:spcAft>
              <a:spcPct val="15000"/>
            </a:spcAft>
            <a:buChar char="•"/>
          </a:pPr>
          <a:r>
            <a:rPr lang="en-US" sz="2000" kern="1200" dirty="0">
              <a:latin typeface="Calibri Light" panose="020F0302020204030204"/>
            </a:rPr>
            <a:t>Knowledge Exam $50</a:t>
          </a:r>
        </a:p>
      </dsp:txBody>
      <dsp:txXfrm rot="10800000">
        <a:off x="6902294" y="2006945"/>
        <a:ext cx="2814583" cy="23774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CD963-CD55-4940-82D8-B3C612AA0354}">
      <dsp:nvSpPr>
        <dsp:cNvPr id="0" name=""/>
        <dsp:cNvSpPr/>
      </dsp:nvSpPr>
      <dsp:spPr>
        <a:xfrm>
          <a:off x="0"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Worldwide Recognition</a:t>
          </a:r>
        </a:p>
      </dsp:txBody>
      <dsp:txXfrm>
        <a:off x="0" y="1740535"/>
        <a:ext cx="2053828" cy="1740535"/>
      </dsp:txXfrm>
    </dsp:sp>
    <dsp:sp modelId="{3016DADE-E101-4474-B790-F30020604CC8}">
      <dsp:nvSpPr>
        <dsp:cNvPr id="0" name=""/>
        <dsp:cNvSpPr/>
      </dsp:nvSpPr>
      <dsp:spPr>
        <a:xfrm>
          <a:off x="302416"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44E1F-8CB1-45A4-B1AA-29021A62890D}">
      <dsp:nvSpPr>
        <dsp:cNvPr id="0" name=""/>
        <dsp:cNvSpPr/>
      </dsp:nvSpPr>
      <dsp:spPr>
        <a:xfrm>
          <a:off x="2115443"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Professional Development</a:t>
          </a:r>
        </a:p>
      </dsp:txBody>
      <dsp:txXfrm>
        <a:off x="2115443" y="1740535"/>
        <a:ext cx="2053828" cy="1740535"/>
      </dsp:txXfrm>
    </dsp:sp>
    <dsp:sp modelId="{2E79F8A0-16E3-4881-879B-F6537F5EA1AB}">
      <dsp:nvSpPr>
        <dsp:cNvPr id="0" name=""/>
        <dsp:cNvSpPr/>
      </dsp:nvSpPr>
      <dsp:spPr>
        <a:xfrm>
          <a:off x="2417859"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999CE2-B389-45A5-B566-13D044364AB1}">
      <dsp:nvSpPr>
        <dsp:cNvPr id="0" name=""/>
        <dsp:cNvSpPr/>
      </dsp:nvSpPr>
      <dsp:spPr>
        <a:xfrm>
          <a:off x="4230886"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Increased Salary</a:t>
          </a:r>
        </a:p>
      </dsp:txBody>
      <dsp:txXfrm>
        <a:off x="4230886" y="1740535"/>
        <a:ext cx="2053828" cy="1740535"/>
      </dsp:txXfrm>
    </dsp:sp>
    <dsp:sp modelId="{0AA47C5E-3A59-44EE-8E0B-7C6B2F13C1EF}">
      <dsp:nvSpPr>
        <dsp:cNvPr id="0" name=""/>
        <dsp:cNvSpPr/>
      </dsp:nvSpPr>
      <dsp:spPr>
        <a:xfrm>
          <a:off x="4533302"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DAD531-5D72-44B7-99BF-F4ACEABCB5A2}">
      <dsp:nvSpPr>
        <dsp:cNvPr id="0" name=""/>
        <dsp:cNvSpPr/>
      </dsp:nvSpPr>
      <dsp:spPr>
        <a:xfrm>
          <a:off x="6346329"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Digital </a:t>
          </a:r>
          <a:br>
            <a:rPr lang="en-US" sz="2400" kern="1200" dirty="0"/>
          </a:br>
          <a:r>
            <a:rPr lang="en-US" sz="2400" kern="1200" dirty="0"/>
            <a:t>Badge</a:t>
          </a:r>
        </a:p>
      </dsp:txBody>
      <dsp:txXfrm>
        <a:off x="6346329" y="1740535"/>
        <a:ext cx="2053828" cy="1740535"/>
      </dsp:txXfrm>
    </dsp:sp>
    <dsp:sp modelId="{4F474830-91E9-45B7-978A-A4486FA2475B}">
      <dsp:nvSpPr>
        <dsp:cNvPr id="0" name=""/>
        <dsp:cNvSpPr/>
      </dsp:nvSpPr>
      <dsp:spPr>
        <a:xfrm>
          <a:off x="6648745" y="261080"/>
          <a:ext cx="1448995" cy="144899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8A562B-3A43-4AAB-B98A-DBA7B0C297A6}">
      <dsp:nvSpPr>
        <dsp:cNvPr id="0" name=""/>
        <dsp:cNvSpPr/>
      </dsp:nvSpPr>
      <dsp:spPr>
        <a:xfrm>
          <a:off x="8461772"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Diversity, Equity, &amp; Inclusion</a:t>
          </a:r>
        </a:p>
      </dsp:txBody>
      <dsp:txXfrm>
        <a:off x="8461772" y="1740535"/>
        <a:ext cx="2053828" cy="1740535"/>
      </dsp:txXfrm>
    </dsp:sp>
    <dsp:sp modelId="{990BA54D-1D1B-452C-83D1-21F3ADF3A6B9}">
      <dsp:nvSpPr>
        <dsp:cNvPr id="0" name=""/>
        <dsp:cNvSpPr/>
      </dsp:nvSpPr>
      <dsp:spPr>
        <a:xfrm>
          <a:off x="8764189" y="261080"/>
          <a:ext cx="1448995" cy="144899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FA80B2-836D-4485-8A7C-0205913CE1EF}">
      <dsp:nvSpPr>
        <dsp:cNvPr id="0" name=""/>
        <dsp:cNvSpPr/>
      </dsp:nvSpPr>
      <dsp:spPr>
        <a:xfrm flipV="1">
          <a:off x="5234920" y="3776890"/>
          <a:ext cx="45759" cy="61060"/>
        </a:xfrm>
        <a:prstGeom prst="rect">
          <a:avLst/>
        </a:prstGeom>
        <a:solidFill>
          <a:srgbClr val="0070C0"/>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C1CA7-25B7-4715-8F5F-498DAB6D1976}">
      <dsp:nvSpPr>
        <dsp:cNvPr id="0" name=""/>
        <dsp:cNvSpPr/>
      </dsp:nvSpPr>
      <dsp:spPr>
        <a:xfrm>
          <a:off x="3318" y="1409"/>
          <a:ext cx="4729908" cy="1735154"/>
        </a:xfrm>
        <a:prstGeom prst="roundRect">
          <a:avLst>
            <a:gd name="adj" fmla="val 10000"/>
          </a:avLst>
        </a:prstGeom>
        <a:solidFill>
          <a:srgbClr val="008CD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i="1" kern="1200" dirty="0">
              <a:solidFill>
                <a:schemeClr val="bg1"/>
              </a:solidFill>
            </a:rPr>
            <a:t>Certification</a:t>
          </a:r>
        </a:p>
      </dsp:txBody>
      <dsp:txXfrm>
        <a:off x="54139" y="52230"/>
        <a:ext cx="4628266" cy="1633512"/>
      </dsp:txXfrm>
    </dsp:sp>
    <dsp:sp modelId="{324FF5C0-60EE-4130-A147-376B81D58FDA}">
      <dsp:nvSpPr>
        <dsp:cNvPr id="0" name=""/>
        <dsp:cNvSpPr/>
      </dsp:nvSpPr>
      <dsp:spPr>
        <a:xfrm>
          <a:off x="3318" y="1988379"/>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Planning for NALA Certification</a:t>
          </a:r>
          <a:endParaRPr lang="en-US" sz="1200" kern="1200" dirty="0">
            <a:solidFill>
              <a:schemeClr val="bg1"/>
            </a:solidFill>
          </a:endParaRPr>
        </a:p>
      </dsp:txBody>
      <dsp:txXfrm>
        <a:off x="35899" y="2020960"/>
        <a:ext cx="1047234" cy="1669992"/>
      </dsp:txXfrm>
    </dsp:sp>
    <dsp:sp modelId="{E2CD2573-9632-4782-85A9-2FADC64DC99B}">
      <dsp:nvSpPr>
        <dsp:cNvPr id="0" name=""/>
        <dsp:cNvSpPr/>
      </dsp:nvSpPr>
      <dsp:spPr>
        <a:xfrm>
          <a:off x="1209155" y="1988379"/>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Exam Specifications</a:t>
          </a:r>
          <a:endParaRPr lang="en-US" sz="1200" kern="1200" dirty="0">
            <a:solidFill>
              <a:schemeClr val="bg1"/>
            </a:solidFill>
          </a:endParaRPr>
        </a:p>
      </dsp:txBody>
      <dsp:txXfrm>
        <a:off x="1241736" y="2020960"/>
        <a:ext cx="1047234" cy="1669992"/>
      </dsp:txXfrm>
    </dsp:sp>
    <dsp:sp modelId="{CAFE9128-A4B4-4116-8756-7670FACB9EA1}">
      <dsp:nvSpPr>
        <dsp:cNvPr id="0" name=""/>
        <dsp:cNvSpPr/>
      </dsp:nvSpPr>
      <dsp:spPr>
        <a:xfrm>
          <a:off x="2416573" y="1989785"/>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CP Exam FAQs</a:t>
          </a:r>
          <a:endParaRPr lang="en-US" sz="1200" kern="1200" dirty="0">
            <a:solidFill>
              <a:schemeClr val="bg1"/>
            </a:solidFill>
          </a:endParaRPr>
        </a:p>
      </dsp:txBody>
      <dsp:txXfrm>
        <a:off x="2449154" y="2022366"/>
        <a:ext cx="1047234" cy="1669992"/>
      </dsp:txXfrm>
    </dsp:sp>
    <dsp:sp modelId="{20EBC95E-3E23-4F1B-BC7F-0D608CDF8D59}">
      <dsp:nvSpPr>
        <dsp:cNvPr id="0" name=""/>
        <dsp:cNvSpPr/>
      </dsp:nvSpPr>
      <dsp:spPr>
        <a:xfrm>
          <a:off x="3620830" y="1988379"/>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CP Recertification FAQs</a:t>
          </a:r>
          <a:endParaRPr lang="en-US" sz="1200" kern="1200" dirty="0"/>
        </a:p>
      </dsp:txBody>
      <dsp:txXfrm>
        <a:off x="3653411" y="2020960"/>
        <a:ext cx="1047234" cy="1669992"/>
      </dsp:txXfrm>
    </dsp:sp>
    <dsp:sp modelId="{80024B90-B0B6-44BA-B842-9A8CCC1B67FC}">
      <dsp:nvSpPr>
        <dsp:cNvPr id="0" name=""/>
        <dsp:cNvSpPr/>
      </dsp:nvSpPr>
      <dsp:spPr>
        <a:xfrm>
          <a:off x="4920109" y="1409"/>
          <a:ext cx="4729908"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i="1" kern="1200" dirty="0">
              <a:solidFill>
                <a:schemeClr val="bg1"/>
              </a:solidFill>
            </a:rPr>
            <a:t>Membership</a:t>
          </a:r>
        </a:p>
      </dsp:txBody>
      <dsp:txXfrm>
        <a:off x="4970930" y="52230"/>
        <a:ext cx="4628266" cy="1633512"/>
      </dsp:txXfrm>
    </dsp:sp>
    <dsp:sp modelId="{B43AD93D-8A52-4590-827C-AEDC349FEFD6}">
      <dsp:nvSpPr>
        <dsp:cNvPr id="0" name=""/>
        <dsp:cNvSpPr/>
      </dsp:nvSpPr>
      <dsp:spPr>
        <a:xfrm>
          <a:off x="4920109"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Career Center</a:t>
          </a:r>
          <a:endParaRPr lang="en-US" sz="1200" kern="1200" dirty="0">
            <a:solidFill>
              <a:schemeClr val="bg1"/>
            </a:solidFill>
          </a:endParaRPr>
        </a:p>
      </dsp:txBody>
      <dsp:txXfrm>
        <a:off x="4952690" y="2020960"/>
        <a:ext cx="1047234" cy="1669992"/>
      </dsp:txXfrm>
    </dsp:sp>
    <dsp:sp modelId="{0F3AA52D-4525-41AD-94CA-6A948C1F2B08}">
      <dsp:nvSpPr>
        <dsp:cNvPr id="0" name=""/>
        <dsp:cNvSpPr/>
      </dsp:nvSpPr>
      <dsp:spPr>
        <a:xfrm>
          <a:off x="6125947"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NALA Commons (Coming Soon)</a:t>
          </a:r>
        </a:p>
      </dsp:txBody>
      <dsp:txXfrm>
        <a:off x="6158528" y="2020960"/>
        <a:ext cx="1047234" cy="1669992"/>
      </dsp:txXfrm>
    </dsp:sp>
    <dsp:sp modelId="{18610FA7-BA6B-430F-83FB-250B842BEE09}">
      <dsp:nvSpPr>
        <dsp:cNvPr id="0" name=""/>
        <dsp:cNvSpPr/>
      </dsp:nvSpPr>
      <dsp:spPr>
        <a:xfrm>
          <a:off x="7331784"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Paralegal Resource Navigator</a:t>
          </a:r>
          <a:endParaRPr lang="en-US" sz="1200" kern="1200" dirty="0">
            <a:solidFill>
              <a:schemeClr val="bg1"/>
            </a:solidFill>
          </a:endParaRPr>
        </a:p>
      </dsp:txBody>
      <dsp:txXfrm>
        <a:off x="7364365" y="2020960"/>
        <a:ext cx="1047234" cy="1669992"/>
      </dsp:txXfrm>
    </dsp:sp>
    <dsp:sp modelId="{D667DADC-4181-44D9-A042-6B71FE79A99E}">
      <dsp:nvSpPr>
        <dsp:cNvPr id="0" name=""/>
        <dsp:cNvSpPr/>
      </dsp:nvSpPr>
      <dsp:spPr>
        <a:xfrm>
          <a:off x="8537622"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Utilization and Compensation  Survey</a:t>
          </a:r>
          <a:endParaRPr lang="en-US" sz="1200" kern="1200" dirty="0">
            <a:solidFill>
              <a:schemeClr val="bg1"/>
            </a:solidFill>
          </a:endParaRPr>
        </a:p>
      </dsp:txBody>
      <dsp:txXfrm>
        <a:off x="8570203" y="2020960"/>
        <a:ext cx="1047234" cy="16699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51750-7C2B-4684-BA64-66A92BB8C03C}">
      <dsp:nvSpPr>
        <dsp:cNvPr id="0" name=""/>
        <dsp:cNvSpPr/>
      </dsp:nvSpPr>
      <dsp:spPr>
        <a:xfrm>
          <a:off x="679050" y="578168"/>
          <a:ext cx="1887187" cy="1887187"/>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A2CD819-F9FE-49B1-8727-42217DEA1BCD}">
      <dsp:nvSpPr>
        <dsp:cNvPr id="0" name=""/>
        <dsp:cNvSpPr/>
      </dsp:nvSpPr>
      <dsp:spPr>
        <a:xfrm>
          <a:off x="1081237" y="980356"/>
          <a:ext cx="1082812" cy="108281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09259E-63B6-49C5-9D8D-8E0A16D51E72}">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Write us at</a:t>
          </a:r>
          <a:br>
            <a:rPr lang="en-US" sz="2300" kern="1200" dirty="0"/>
          </a:br>
          <a:r>
            <a:rPr lang="en-US" sz="2300" kern="1200" dirty="0"/>
            <a:t> </a:t>
          </a:r>
          <a:r>
            <a:rPr lang="en-US" sz="2300" kern="1200" dirty="0">
              <a:hlinkClick xmlns:r="http://schemas.openxmlformats.org/officeDocument/2006/relationships" r:id="rId3"/>
            </a:rPr>
            <a:t>testing@nala.org</a:t>
          </a:r>
          <a:endParaRPr lang="en-US" sz="2300" u="sng" kern="1200" dirty="0">
            <a:solidFill>
              <a:srgbClr val="0070C0"/>
            </a:solidFill>
          </a:endParaRPr>
        </a:p>
      </dsp:txBody>
      <dsp:txXfrm>
        <a:off x="75768" y="3053169"/>
        <a:ext cx="3093750" cy="720000"/>
      </dsp:txXfrm>
    </dsp:sp>
    <dsp:sp modelId="{6515B7E3-CB4A-449C-9965-B6146D93A480}">
      <dsp:nvSpPr>
        <dsp:cNvPr id="0" name=""/>
        <dsp:cNvSpPr/>
      </dsp:nvSpPr>
      <dsp:spPr>
        <a:xfrm>
          <a:off x="4314206" y="691966"/>
          <a:ext cx="1887187" cy="1887187"/>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FABE37A6-6394-4B79-B90A-949E5402AADB}">
      <dsp:nvSpPr>
        <dsp:cNvPr id="0" name=""/>
        <dsp:cNvSpPr/>
      </dsp:nvSpPr>
      <dsp:spPr>
        <a:xfrm>
          <a:off x="4716393" y="1094268"/>
          <a:ext cx="1082812" cy="1082812"/>
        </a:xfrm>
        <a:prstGeom prst="rect">
          <a:avLst/>
        </a:prstGeom>
        <a:blipFill>
          <a:blip xmlns:r="http://schemas.openxmlformats.org/officeDocument/2006/relationships"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08F202-BEB3-405E-B2A9-BB5A96906A99}">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call us at </a:t>
          </a:r>
          <a:br>
            <a:rPr lang="en-US" sz="2300" kern="1200"/>
          </a:br>
          <a:r>
            <a:rPr lang="en-US" sz="2300" kern="1200"/>
            <a:t>918-587-6828</a:t>
          </a:r>
        </a:p>
      </dsp:txBody>
      <dsp:txXfrm>
        <a:off x="3710925" y="3053169"/>
        <a:ext cx="3093750" cy="720000"/>
      </dsp:txXfrm>
    </dsp:sp>
    <dsp:sp modelId="{EFEB2D80-6729-446F-87E6-0B49C9F3254C}">
      <dsp:nvSpPr>
        <dsp:cNvPr id="0" name=""/>
        <dsp:cNvSpPr/>
      </dsp:nvSpPr>
      <dsp:spPr>
        <a:xfrm>
          <a:off x="7949362" y="691966"/>
          <a:ext cx="1887187" cy="1887187"/>
        </a:xfrm>
        <a:prstGeom prst="ellipse">
          <a:avLst/>
        </a:prstGeom>
        <a:solidFill>
          <a:srgbClr val="92D050"/>
        </a:solidFill>
        <a:ln>
          <a:noFill/>
        </a:ln>
        <a:effectLst/>
      </dsp:spPr>
      <dsp:style>
        <a:lnRef idx="0">
          <a:scrgbClr r="0" g="0" b="0"/>
        </a:lnRef>
        <a:fillRef idx="1">
          <a:scrgbClr r="0" g="0" b="0"/>
        </a:fillRef>
        <a:effectRef idx="0">
          <a:scrgbClr r="0" g="0" b="0"/>
        </a:effectRef>
        <a:fontRef idx="minor"/>
      </dsp:style>
    </dsp:sp>
    <dsp:sp modelId="{FADE5AAA-A8D9-4FCF-B1C8-BD574479F9C5}">
      <dsp:nvSpPr>
        <dsp:cNvPr id="0" name=""/>
        <dsp:cNvSpPr/>
      </dsp:nvSpPr>
      <dsp:spPr>
        <a:xfrm>
          <a:off x="8351550" y="1094268"/>
          <a:ext cx="1082812" cy="1082812"/>
        </a:xfrm>
        <a:prstGeom prst="rect">
          <a:avLst/>
        </a:prstGeom>
        <a:blipFill>
          <a:blip xmlns:r="http://schemas.openxmlformats.org/officeDocument/2006/relationships" r:embed="rId6">
            <a:duotone>
              <a:prstClr val="black"/>
              <a:schemeClr val="accent5">
                <a:tint val="45000"/>
                <a:satMod val="400000"/>
              </a:schemeClr>
            </a:duotone>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0C0B45-6C62-44E7-958E-3CBD948B89A2}">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visit our website at</a:t>
          </a:r>
          <a:br>
            <a:rPr lang="en-US" sz="2300" kern="1200" dirty="0"/>
          </a:br>
          <a:r>
            <a:rPr lang="en-US" sz="2300" kern="1200" dirty="0"/>
            <a:t> </a:t>
          </a:r>
          <a:r>
            <a:rPr lang="en-US" sz="2300" kern="1200" dirty="0">
              <a:hlinkClick xmlns:r="http://schemas.openxmlformats.org/officeDocument/2006/relationships" r:id="rId8"/>
            </a:rPr>
            <a:t>www.nala.org</a:t>
          </a:r>
          <a:endParaRPr lang="en-US" sz="2300" kern="1200" dirty="0"/>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22A75-64D6-4B4F-8030-5AA2201B3F42}"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A0F3A-E399-3649-BE63-CDF03CCD8FD0}" type="slidenum">
              <a:rPr lang="en-US" smtClean="0"/>
              <a:t>‹#›</a:t>
            </a:fld>
            <a:endParaRPr lang="en-US"/>
          </a:p>
        </p:txBody>
      </p:sp>
    </p:spTree>
    <p:extLst>
      <p:ext uri="{BB962C8B-B14F-4D97-AF65-F5344CB8AC3E}">
        <p14:creationId xmlns:p14="http://schemas.microsoft.com/office/powerpoint/2010/main" val="110872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1</a:t>
            </a:fld>
            <a:endParaRPr lang="en-US" dirty="0"/>
          </a:p>
        </p:txBody>
      </p:sp>
    </p:spTree>
    <p:extLst>
      <p:ext uri="{BB962C8B-B14F-4D97-AF65-F5344CB8AC3E}">
        <p14:creationId xmlns:p14="http://schemas.microsoft.com/office/powerpoint/2010/main" val="54846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10</a:t>
            </a:fld>
            <a:endParaRPr lang="en-US"/>
          </a:p>
        </p:txBody>
      </p:sp>
    </p:spTree>
    <p:extLst>
      <p:ext uri="{BB962C8B-B14F-4D97-AF65-F5344CB8AC3E}">
        <p14:creationId xmlns:p14="http://schemas.microsoft.com/office/powerpoint/2010/main" val="6352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11</a:t>
            </a:fld>
            <a:endParaRPr lang="en-US"/>
          </a:p>
        </p:txBody>
      </p:sp>
    </p:spTree>
    <p:extLst>
      <p:ext uri="{BB962C8B-B14F-4D97-AF65-F5344CB8AC3E}">
        <p14:creationId xmlns:p14="http://schemas.microsoft.com/office/powerpoint/2010/main" val="4163520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12</a:t>
            </a:fld>
            <a:endParaRPr lang="en-US"/>
          </a:p>
        </p:txBody>
      </p:sp>
    </p:spTree>
    <p:extLst>
      <p:ext uri="{BB962C8B-B14F-4D97-AF65-F5344CB8AC3E}">
        <p14:creationId xmlns:p14="http://schemas.microsoft.com/office/powerpoint/2010/main" val="156080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13</a:t>
            </a:fld>
            <a:endParaRPr lang="en-US"/>
          </a:p>
        </p:txBody>
      </p:sp>
    </p:spTree>
    <p:extLst>
      <p:ext uri="{BB962C8B-B14F-4D97-AF65-F5344CB8AC3E}">
        <p14:creationId xmlns:p14="http://schemas.microsoft.com/office/powerpoint/2010/main" val="489315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2FA0F3A-E399-3649-BE63-CDF03CCD8FD0}" type="slidenum">
              <a:rPr lang="en-US" smtClean="0"/>
              <a:t>14</a:t>
            </a:fld>
            <a:endParaRPr lang="en-US"/>
          </a:p>
        </p:txBody>
      </p:sp>
    </p:spTree>
    <p:extLst>
      <p:ext uri="{BB962C8B-B14F-4D97-AF65-F5344CB8AC3E}">
        <p14:creationId xmlns:p14="http://schemas.microsoft.com/office/powerpoint/2010/main" val="53380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15</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5215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16</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pPr algn="l"/>
            <a:endParaRPr lang="en-US" dirty="0"/>
          </a:p>
        </p:txBody>
      </p:sp>
    </p:spTree>
    <p:extLst>
      <p:ext uri="{BB962C8B-B14F-4D97-AF65-F5344CB8AC3E}">
        <p14:creationId xmlns:p14="http://schemas.microsoft.com/office/powerpoint/2010/main" val="301126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17</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pPr algn="l"/>
            <a:endParaRPr lang="en-US" b="0" i="0" dirty="0">
              <a:solidFill>
                <a:srgbClr val="717171"/>
              </a:solidFill>
              <a:effectLst/>
              <a:latin typeface="Gill Sans"/>
            </a:endParaRPr>
          </a:p>
          <a:p>
            <a:endParaRPr lang="en-US" dirty="0"/>
          </a:p>
        </p:txBody>
      </p:sp>
    </p:spTree>
    <p:extLst>
      <p:ext uri="{BB962C8B-B14F-4D97-AF65-F5344CB8AC3E}">
        <p14:creationId xmlns:p14="http://schemas.microsoft.com/office/powerpoint/2010/main" val="2419629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18</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pPr algn="l"/>
            <a:endParaRPr lang="en-US" b="0" i="0" dirty="0">
              <a:solidFill>
                <a:srgbClr val="717171"/>
              </a:solidFill>
              <a:effectLst/>
              <a:latin typeface="Gill Sans"/>
            </a:endParaRPr>
          </a:p>
          <a:p>
            <a:endParaRPr lang="en-US" dirty="0"/>
          </a:p>
        </p:txBody>
      </p:sp>
    </p:spTree>
    <p:extLst>
      <p:ext uri="{BB962C8B-B14F-4D97-AF65-F5344CB8AC3E}">
        <p14:creationId xmlns:p14="http://schemas.microsoft.com/office/powerpoint/2010/main" val="212244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12FA0F3A-E399-3649-BE63-CDF03CCD8FD0}" type="slidenum">
              <a:rPr lang="en-US" smtClean="0"/>
              <a:t>19</a:t>
            </a:fld>
            <a:endParaRPr lang="en-US"/>
          </a:p>
        </p:txBody>
      </p:sp>
    </p:spTree>
    <p:extLst>
      <p:ext uri="{BB962C8B-B14F-4D97-AF65-F5344CB8AC3E}">
        <p14:creationId xmlns:p14="http://schemas.microsoft.com/office/powerpoint/2010/main" val="291192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F2A6C-E519-4E2D-B193-7277684AD5B0}" type="slidenum">
              <a:rPr lang="en-US" smtClean="0"/>
              <a:t>2</a:t>
            </a:fld>
            <a:endParaRPr lang="en-US"/>
          </a:p>
        </p:txBody>
      </p:sp>
    </p:spTree>
    <p:extLst>
      <p:ext uri="{BB962C8B-B14F-4D97-AF65-F5344CB8AC3E}">
        <p14:creationId xmlns:p14="http://schemas.microsoft.com/office/powerpoint/2010/main" val="379413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10"/>
          </p:nvPr>
        </p:nvSpPr>
        <p:spPr/>
        <p:txBody>
          <a:bodyPr/>
          <a:lstStyle/>
          <a:p>
            <a:fld id="{12FA0F3A-E399-3649-BE63-CDF03CCD8FD0}" type="slidenum">
              <a:rPr lang="en-US" smtClean="0"/>
              <a:t>20</a:t>
            </a:fld>
            <a:endParaRPr lang="en-US"/>
          </a:p>
        </p:txBody>
      </p:sp>
    </p:spTree>
    <p:extLst>
      <p:ext uri="{BB962C8B-B14F-4D97-AF65-F5344CB8AC3E}">
        <p14:creationId xmlns:p14="http://schemas.microsoft.com/office/powerpoint/2010/main" val="282836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21</a:t>
            </a:fld>
            <a:endParaRPr lang="en-US"/>
          </a:p>
        </p:txBody>
      </p:sp>
    </p:spTree>
    <p:extLst>
      <p:ext uri="{BB962C8B-B14F-4D97-AF65-F5344CB8AC3E}">
        <p14:creationId xmlns:p14="http://schemas.microsoft.com/office/powerpoint/2010/main" val="24272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22</a:t>
            </a:fld>
            <a:endParaRPr lang="en-US"/>
          </a:p>
        </p:txBody>
      </p:sp>
    </p:spTree>
    <p:extLst>
      <p:ext uri="{BB962C8B-B14F-4D97-AF65-F5344CB8AC3E}">
        <p14:creationId xmlns:p14="http://schemas.microsoft.com/office/powerpoint/2010/main" val="3501342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2FA0F3A-E399-3649-BE63-CDF03CCD8FD0}" type="slidenum">
              <a:rPr lang="en-US" smtClean="0"/>
              <a:t>23</a:t>
            </a:fld>
            <a:endParaRPr lang="en-US"/>
          </a:p>
        </p:txBody>
      </p:sp>
      <p:sp>
        <p:nvSpPr>
          <p:cNvPr id="6" name="Notes Placeholder 5">
            <a:extLst>
              <a:ext uri="{FF2B5EF4-FFF2-40B4-BE49-F238E27FC236}">
                <a16:creationId xmlns:a16="http://schemas.microsoft.com/office/drawing/2014/main" id="{DC460656-43DD-8986-2991-6BF8B97E191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93409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24</a:t>
            </a:fld>
            <a:endParaRPr lang="en-US"/>
          </a:p>
        </p:txBody>
      </p:sp>
      <p:sp>
        <p:nvSpPr>
          <p:cNvPr id="6" name="Notes Placeholder 5">
            <a:extLst>
              <a:ext uri="{FF2B5EF4-FFF2-40B4-BE49-F238E27FC236}">
                <a16:creationId xmlns:a16="http://schemas.microsoft.com/office/drawing/2014/main" id="{86874A45-4FE5-07BC-8482-F3B88AB1F19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8816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F034-86CD-FF91-06DD-E9E0DF2E9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A544C-DC84-C213-491A-59EE4B503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69C9C-8EC1-D518-DBA8-2C7DFC94E8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BF1213-B98B-3F2E-DB8E-5B08C0313DEC}"/>
              </a:ext>
            </a:extLst>
          </p:cNvPr>
          <p:cNvSpPr>
            <a:spLocks noGrp="1"/>
          </p:cNvSpPr>
          <p:nvPr>
            <p:ph type="sldNum" sz="quarter" idx="5"/>
          </p:nvPr>
        </p:nvSpPr>
        <p:spPr/>
        <p:txBody>
          <a:bodyPr/>
          <a:lstStyle/>
          <a:p>
            <a:fld id="{12FA0F3A-E399-3649-BE63-CDF03CCD8FD0}" type="slidenum">
              <a:rPr lang="en-US" smtClean="0"/>
              <a:t>25</a:t>
            </a:fld>
            <a:endParaRPr lang="en-US"/>
          </a:p>
        </p:txBody>
      </p:sp>
    </p:spTree>
    <p:extLst>
      <p:ext uri="{BB962C8B-B14F-4D97-AF65-F5344CB8AC3E}">
        <p14:creationId xmlns:p14="http://schemas.microsoft.com/office/powerpoint/2010/main" val="92105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Metropolitan Community College!!  We are happy to join you today!  We are the Certification Division of NALA.</a:t>
            </a:r>
          </a:p>
          <a:p>
            <a:endParaRPr lang="en-US" dirty="0"/>
          </a:p>
          <a:p>
            <a:r>
              <a:rPr lang="en-US" dirty="0"/>
              <a:t>Sabrina Smith, Certification Specialist – ssmith@nala.org	</a:t>
            </a:r>
          </a:p>
          <a:p>
            <a:r>
              <a:rPr lang="en-US" dirty="0"/>
              <a:t>Jade Brooks, MSR – Certification – jbrooks@nala.org</a:t>
            </a:r>
          </a:p>
          <a:p>
            <a:r>
              <a:rPr lang="en-US" dirty="0"/>
              <a:t>Melody Drew – Certification Manager – mdrew@nala.org</a:t>
            </a:r>
          </a:p>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3</a:t>
            </a:fld>
            <a:endParaRPr lang="en-US"/>
          </a:p>
        </p:txBody>
      </p:sp>
    </p:spTree>
    <p:extLst>
      <p:ext uri="{BB962C8B-B14F-4D97-AF65-F5344CB8AC3E}">
        <p14:creationId xmlns:p14="http://schemas.microsoft.com/office/powerpoint/2010/main" val="270098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4</a:t>
            </a:fld>
            <a:endParaRPr lang="en-US"/>
          </a:p>
        </p:txBody>
      </p:sp>
    </p:spTree>
    <p:extLst>
      <p:ext uri="{BB962C8B-B14F-4D97-AF65-F5344CB8AC3E}">
        <p14:creationId xmlns:p14="http://schemas.microsoft.com/office/powerpoint/2010/main" val="1877176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5</a:t>
            </a:fld>
            <a:endParaRPr lang="en-US"/>
          </a:p>
        </p:txBody>
      </p:sp>
    </p:spTree>
    <p:extLst>
      <p:ext uri="{BB962C8B-B14F-4D97-AF65-F5344CB8AC3E}">
        <p14:creationId xmlns:p14="http://schemas.microsoft.com/office/powerpoint/2010/main" val="418094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6</a:t>
            </a:fld>
            <a:endParaRPr lang="en-US"/>
          </a:p>
        </p:txBody>
      </p:sp>
    </p:spTree>
    <p:extLst>
      <p:ext uri="{BB962C8B-B14F-4D97-AF65-F5344CB8AC3E}">
        <p14:creationId xmlns:p14="http://schemas.microsoft.com/office/powerpoint/2010/main" val="102770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7</a:t>
            </a:fld>
            <a:endParaRPr lang="en-US"/>
          </a:p>
        </p:txBody>
      </p:sp>
    </p:spTree>
    <p:extLst>
      <p:ext uri="{BB962C8B-B14F-4D97-AF65-F5344CB8AC3E}">
        <p14:creationId xmlns:p14="http://schemas.microsoft.com/office/powerpoint/2010/main" val="3144096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FA0F3A-E399-3649-BE63-CDF03CCD8FD0}" type="slidenum">
              <a:rPr lang="en-US" smtClean="0"/>
              <a:t>8</a:t>
            </a:fld>
            <a:endParaRPr lang="en-US"/>
          </a:p>
        </p:txBody>
      </p:sp>
    </p:spTree>
    <p:extLst>
      <p:ext uri="{BB962C8B-B14F-4D97-AF65-F5344CB8AC3E}">
        <p14:creationId xmlns:p14="http://schemas.microsoft.com/office/powerpoint/2010/main" val="118430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FA0F3A-E399-3649-BE63-CDF03CCD8FD0}" type="slidenum">
              <a:rPr lang="en-US" smtClean="0"/>
              <a:t>9</a:t>
            </a:fld>
            <a:endParaRPr lang="en-US"/>
          </a:p>
        </p:txBody>
      </p:sp>
    </p:spTree>
    <p:extLst>
      <p:ext uri="{BB962C8B-B14F-4D97-AF65-F5344CB8AC3E}">
        <p14:creationId xmlns:p14="http://schemas.microsoft.com/office/powerpoint/2010/main" val="3574783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18FF8A-13FC-4C8D-B241-BCEFA5117F68}"/>
              </a:ext>
            </a:extLst>
          </p:cNvPr>
          <p:cNvPicPr>
            <a:picLocks noChangeAspect="1"/>
          </p:cNvPicPr>
          <p:nvPr userDrawn="1"/>
        </p:nvPicPr>
        <p:blipFill>
          <a:blip r:embed="rId2"/>
          <a:stretch>
            <a:fillRect/>
          </a:stretch>
        </p:blipFill>
        <p:spPr>
          <a:xfrm>
            <a:off x="9525" y="0"/>
            <a:ext cx="12172950" cy="6858000"/>
          </a:xfrm>
          <a:prstGeom prst="rect">
            <a:avLst/>
          </a:prstGeom>
        </p:spPr>
      </p:pic>
      <p:sp>
        <p:nvSpPr>
          <p:cNvPr id="2" name="Title 1">
            <a:extLst>
              <a:ext uri="{FF2B5EF4-FFF2-40B4-BE49-F238E27FC236}">
                <a16:creationId xmlns:a16="http://schemas.microsoft.com/office/drawing/2014/main" id="{9F387A08-4456-9C44-84D1-AD0BA03964EA}"/>
              </a:ext>
            </a:extLst>
          </p:cNvPr>
          <p:cNvSpPr>
            <a:spLocks noGrp="1"/>
          </p:cNvSpPr>
          <p:nvPr>
            <p:ph type="ctrTitle"/>
          </p:nvPr>
        </p:nvSpPr>
        <p:spPr>
          <a:xfrm>
            <a:off x="8238931" y="4711958"/>
            <a:ext cx="3741576" cy="1222311"/>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0495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76A22-4353-1545-A75B-F32FEB209D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B22E45-8449-0D43-85CB-BA7CD264EB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61B992E-EFFB-483A-A905-C12B4A582CA4}"/>
              </a:ext>
            </a:extLst>
          </p:cNvPr>
          <p:cNvPicPr>
            <a:picLocks noChangeAspect="1"/>
          </p:cNvPicPr>
          <p:nvPr userDrawn="1"/>
        </p:nvPicPr>
        <p:blipFill>
          <a:blip r:embed="rId3"/>
          <a:stretch>
            <a:fillRect/>
          </a:stretch>
        </p:blipFill>
        <p:spPr>
          <a:xfrm>
            <a:off x="1524" y="0"/>
            <a:ext cx="12188952" cy="6858000"/>
          </a:xfrm>
          <a:prstGeom prst="rect">
            <a:avLst/>
          </a:prstGeom>
        </p:spPr>
      </p:pic>
      <p:sp>
        <p:nvSpPr>
          <p:cNvPr id="3" name="Subtitle 2"/>
          <p:cNvSpPr>
            <a:spLocks noGrp="1"/>
          </p:cNvSpPr>
          <p:nvPr>
            <p:ph type="subTitle" idx="1"/>
          </p:nvPr>
        </p:nvSpPr>
        <p:spPr>
          <a:xfrm>
            <a:off x="1524000" y="410080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187370FA-6F66-46B4-BA33-B7CFA191CBA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07210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4011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7AD92D-82A8-F343-9B40-07BEE0D284FA}"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BD789-F345-944D-9160-89E2A142D40D}" type="slidenum">
              <a:rPr lang="en-US" smtClean="0"/>
              <a:t>‹#›</a:t>
            </a:fld>
            <a:endParaRPr lang="en-US"/>
          </a:p>
        </p:txBody>
      </p:sp>
      <p:pic>
        <p:nvPicPr>
          <p:cNvPr id="7" name="Picture 6">
            <a:extLst>
              <a:ext uri="{FF2B5EF4-FFF2-40B4-BE49-F238E27FC236}">
                <a16:creationId xmlns:a16="http://schemas.microsoft.com/office/drawing/2014/main" id="{495607C2-108E-4532-A600-EF5A08FBD657}"/>
              </a:ext>
            </a:extLst>
          </p:cNvPr>
          <p:cNvPicPr>
            <a:picLocks noChangeAspect="1"/>
          </p:cNvPicPr>
          <p:nvPr userDrawn="1"/>
        </p:nvPicPr>
        <p:blipFill>
          <a:blip r:embed="rId3"/>
          <a:stretch>
            <a:fillRect/>
          </a:stretch>
        </p:blipFill>
        <p:spPr>
          <a:xfrm>
            <a:off x="6350" y="0"/>
            <a:ext cx="12179300" cy="6858000"/>
          </a:xfrm>
          <a:prstGeom prst="rect">
            <a:avLst/>
          </a:prstGeom>
        </p:spPr>
      </p:pic>
    </p:spTree>
    <p:custDataLst>
      <p:tags r:id="rId1"/>
    </p:custDataLst>
    <p:extLst>
      <p:ext uri="{BB962C8B-B14F-4D97-AF65-F5344CB8AC3E}">
        <p14:creationId xmlns:p14="http://schemas.microsoft.com/office/powerpoint/2010/main" val="358158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4189-5690-D74B-B34D-1AE03B20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29648F-923E-344F-AE96-EAB51A407786}"/>
              </a:ext>
            </a:extLst>
          </p:cNvPr>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2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312B305-36B7-4D9F-9BE0-B87BE683869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5F5BE4B5-B10A-0242-AA24-27068F38383A}"/>
              </a:ext>
            </a:extLst>
          </p:cNvPr>
          <p:cNvSpPr>
            <a:spLocks noGrp="1"/>
          </p:cNvSpPr>
          <p:nvPr>
            <p:ph type="title"/>
          </p:nvPr>
        </p:nvSpPr>
        <p:spPr>
          <a:xfrm>
            <a:off x="831850" y="1029423"/>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4647031-9BE3-1848-8DB9-F689FF11F924}"/>
              </a:ext>
            </a:extLst>
          </p:cNvPr>
          <p:cNvSpPr>
            <a:spLocks noGrp="1"/>
          </p:cNvSpPr>
          <p:nvPr>
            <p:ph type="body" idx="1"/>
          </p:nvPr>
        </p:nvSpPr>
        <p:spPr>
          <a:xfrm>
            <a:off x="838200" y="406299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2554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D802300-760F-4CFE-BD70-FB7687545A08}"/>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AC867CA9-2853-DF42-A55A-86A89EBBE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B0D9F-5363-2447-AF2F-37047D95A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73201-7D78-F147-8967-95F033FC9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31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ADC1-B692-5E49-87F6-9C353EA58E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17A053-ED2A-324F-8082-F67F05AED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AF7EA-3A38-1443-B277-0F7DD7AEBD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8B292B-36C5-6C49-B2C1-9CF000445E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8143E-5F48-E24F-8C7E-4CC1C604DA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13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736-8CBF-EC40-A77D-B44977B729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53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6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633E-B468-D546-A594-4590D8CD9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49332-F3C6-9043-96A9-97482FF4BA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536C22-83DD-C54B-ABEA-37AEF29AD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915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7E34-7D11-A846-BCFD-03802A9D8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CDCE8-93E6-154D-ABC5-789A3A8EF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48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761E6BF1-25C8-465A-997F-A6FC38443046}"/>
              </a:ext>
            </a:extLst>
          </p:cNvPr>
          <p:cNvPicPr>
            <a:picLocks noChangeAspect="1"/>
          </p:cNvPicPr>
          <p:nvPr userDrawn="1"/>
        </p:nvPicPr>
        <p:blipFill>
          <a:blip r:embed="rId15"/>
          <a:stretch>
            <a:fillRect/>
          </a:stretch>
        </p:blipFill>
        <p:spPr>
          <a:xfrm>
            <a:off x="1524" y="0"/>
            <a:ext cx="12188952" cy="6858000"/>
          </a:xfrm>
          <a:prstGeom prst="rect">
            <a:avLst/>
          </a:prstGeom>
        </p:spPr>
      </p:pic>
      <p:sp>
        <p:nvSpPr>
          <p:cNvPr id="2" name="Title Placeholder 1">
            <a:extLst>
              <a:ext uri="{FF2B5EF4-FFF2-40B4-BE49-F238E27FC236}">
                <a16:creationId xmlns:a16="http://schemas.microsoft.com/office/drawing/2014/main" id="{BBCFC953-4FDF-CB4B-B3F6-A8D8B847C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F841F8-06B8-8E4E-9CCD-D1FEE186E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197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3600" b="1" kern="1200" spc="6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emf"/><Relationship Id="rId5" Type="http://schemas.openxmlformats.org/officeDocument/2006/relationships/package" Target="../embeddings/Microsoft_PowerPoint_Presentation.pptx"/><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0.png"/><Relationship Id="rId4" Type="http://schemas.openxmlformats.org/officeDocument/2006/relationships/diagramData" Target="../diagrams/data2.xml"/><Relationship Id="rId9" Type="http://schemas.openxmlformats.org/officeDocument/2006/relationships/hyperlink" Target="https://nala.org/cp-exam-paralegal-students/"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1.jp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nala.org/wp-content/uploads/2023/01/Certified-Paralegal-Exam-Specifications-2024.pdf" TargetMode="External"/><Relationship Id="rId5" Type="http://schemas.openxmlformats.org/officeDocument/2006/relationships/image" Target="../media/image26.tmp"/><Relationship Id="rId4" Type="http://schemas.openxmlformats.org/officeDocument/2006/relationships/image" Target="../media/image25.tm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9.tm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8.jpg"/><Relationship Id="rId5" Type="http://schemas.openxmlformats.org/officeDocument/2006/relationships/image" Target="../media/image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17.xml"/><Relationship Id="rId7" Type="http://schemas.openxmlformats.org/officeDocument/2006/relationships/diagramLayout" Target="../diagrams/layout5.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diagramData" Target="../diagrams/data5.xml"/><Relationship Id="rId5" Type="http://schemas.openxmlformats.org/officeDocument/2006/relationships/image" Target="../media/image5.png"/><Relationship Id="rId10" Type="http://schemas.microsoft.com/office/2007/relationships/diagramDrawing" Target="../diagrams/drawing5.xml"/><Relationship Id="rId4" Type="http://schemas.microsoft.com/office/2018/10/relationships/comments" Target="../comments/modernComment_135_91CDB254.xml"/><Relationship Id="rId9" Type="http://schemas.openxmlformats.org/officeDocument/2006/relationships/diagramColors" Target="../diagrams/colors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3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tmp"/><Relationship Id="rId5" Type="http://schemas.openxmlformats.org/officeDocument/2006/relationships/hyperlink" Target="https://nebraskaparalegal.org/" TargetMode="Externa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23.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png"/><Relationship Id="rId9" Type="http://schemas.microsoft.com/office/2007/relationships/diagramDrawing" Target="../diagrams/drawing6.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7.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1.tm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Layout" Target="../diagrams/layout1.xml"/><Relationship Id="rId11" Type="http://schemas.openxmlformats.org/officeDocument/2006/relationships/image" Target="../media/image14.png"/><Relationship Id="rId5" Type="http://schemas.openxmlformats.org/officeDocument/2006/relationships/diagramData" Target="../diagrams/data1.xml"/><Relationship Id="rId10" Type="http://schemas.openxmlformats.org/officeDocument/2006/relationships/hyperlink" Target="https://www.credly.com/badges/2232805a-2574-49a3-8131-f450b1fb7075" TargetMode="External"/><Relationship Id="rId4" Type="http://schemas.openxmlformats.org/officeDocument/2006/relationships/image" Target="../media/image5.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19.tmp"/><Relationship Id="rId5" Type="http://schemas.openxmlformats.org/officeDocument/2006/relationships/image" Target="../media/image1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twork&#10;&#10;Description automatically generated">
            <a:extLst>
              <a:ext uri="{FF2B5EF4-FFF2-40B4-BE49-F238E27FC236}">
                <a16:creationId xmlns:a16="http://schemas.microsoft.com/office/drawing/2014/main" id="{3C4157FE-76FE-C7D2-4634-A9767981B7D1}"/>
              </a:ext>
            </a:extLst>
          </p:cNvPr>
          <p:cNvPicPr>
            <a:picLocks noChangeAspect="1"/>
          </p:cNvPicPr>
          <p:nvPr/>
        </p:nvPicPr>
        <p:blipFill>
          <a:blip r:embed="rId4"/>
          <a:stretch>
            <a:fillRect/>
          </a:stretch>
        </p:blipFill>
        <p:spPr>
          <a:xfrm>
            <a:off x="6477714" y="4534339"/>
            <a:ext cx="5714286" cy="1904762"/>
          </a:xfrm>
          <a:prstGeom prst="rect">
            <a:avLst/>
          </a:prstGeom>
        </p:spPr>
      </p:pic>
      <p:graphicFrame>
        <p:nvGraphicFramePr>
          <p:cNvPr id="5" name="Object 4">
            <a:hlinkClick r:id="" action="ppaction://ole?verb=0"/>
            <a:extLst>
              <a:ext uri="{FF2B5EF4-FFF2-40B4-BE49-F238E27FC236}">
                <a16:creationId xmlns:a16="http://schemas.microsoft.com/office/drawing/2014/main" id="{06A910C3-B9B6-78E6-7D2A-E5917BDFCDD5}"/>
              </a:ext>
            </a:extLst>
          </p:cNvPr>
          <p:cNvGraphicFramePr>
            <a:graphicFrameLocks noChangeAspect="1"/>
          </p:cNvGraphicFramePr>
          <p:nvPr/>
        </p:nvGraphicFramePr>
        <p:xfrm>
          <a:off x="-201705" y="-32776"/>
          <a:ext cx="12537140" cy="7052142"/>
        </p:xfrm>
        <a:graphic>
          <a:graphicData uri="http://schemas.openxmlformats.org/presentationml/2006/ole">
            <mc:AlternateContent xmlns:mc="http://schemas.openxmlformats.org/markup-compatibility/2006">
              <mc:Choice xmlns:v="urn:schemas-microsoft-com:vml" Requires="v">
                <p:oleObj name="Presentation" r:id="rId5" imgW="9144022" imgH="5143494" progId="PowerPoint.Show.12">
                  <p:embed/>
                </p:oleObj>
              </mc:Choice>
              <mc:Fallback>
                <p:oleObj name="Presentation" r:id="rId5" imgW="9144022" imgH="5143494" progId="PowerPoint.Show.12">
                  <p:embed/>
                  <p:pic>
                    <p:nvPicPr>
                      <p:cNvPr id="5" name="Object 4">
                        <a:hlinkClick r:id="" action="ppaction://ole?verb=0"/>
                        <a:extLst>
                          <a:ext uri="{FF2B5EF4-FFF2-40B4-BE49-F238E27FC236}">
                            <a16:creationId xmlns:a16="http://schemas.microsoft.com/office/drawing/2014/main" id="{06A910C3-B9B6-78E6-7D2A-E5917BDFCDD5}"/>
                          </a:ext>
                        </a:extLst>
                      </p:cNvPr>
                      <p:cNvPicPr/>
                      <p:nvPr/>
                    </p:nvPicPr>
                    <p:blipFill>
                      <a:blip r:embed="rId6"/>
                      <a:stretch>
                        <a:fillRect/>
                      </a:stretch>
                    </p:blipFill>
                    <p:spPr>
                      <a:xfrm>
                        <a:off x="-201705" y="-32776"/>
                        <a:ext cx="12537140" cy="7052142"/>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772258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twork&#10;&#10;Description automatically generated">
            <a:extLst>
              <a:ext uri="{FF2B5EF4-FFF2-40B4-BE49-F238E27FC236}">
                <a16:creationId xmlns:a16="http://schemas.microsoft.com/office/drawing/2014/main" id="{39E0004B-0F84-7D01-EB1D-C5BA55ACE208}"/>
              </a:ext>
            </a:extLst>
          </p:cNvPr>
          <p:cNvPicPr>
            <a:picLocks noChangeAspect="1"/>
          </p:cNvPicPr>
          <p:nvPr/>
        </p:nvPicPr>
        <p:blipFill>
          <a:blip r:embed="rId3"/>
          <a:stretch>
            <a:fillRect/>
          </a:stretch>
        </p:blipFill>
        <p:spPr>
          <a:xfrm>
            <a:off x="6477714" y="4487635"/>
            <a:ext cx="5714286" cy="1904762"/>
          </a:xfrm>
          <a:prstGeom prst="rect">
            <a:avLst/>
          </a:prstGeom>
        </p:spPr>
      </p:pic>
      <p:graphicFrame>
        <p:nvGraphicFramePr>
          <p:cNvPr id="17" name="TextBox 6">
            <a:extLst>
              <a:ext uri="{FF2B5EF4-FFF2-40B4-BE49-F238E27FC236}">
                <a16:creationId xmlns:a16="http://schemas.microsoft.com/office/drawing/2014/main" id="{07E45A33-E4AD-CF71-4F65-CEB61887A1CE}"/>
              </a:ext>
            </a:extLst>
          </p:cNvPr>
          <p:cNvGraphicFramePr/>
          <p:nvPr>
            <p:extLst>
              <p:ext uri="{D42A27DB-BD31-4B8C-83A1-F6EECF244321}">
                <p14:modId xmlns:p14="http://schemas.microsoft.com/office/powerpoint/2010/main" val="4071172858"/>
              </p:ext>
            </p:extLst>
          </p:nvPr>
        </p:nvGraphicFramePr>
        <p:xfrm>
          <a:off x="7663132" y="1238235"/>
          <a:ext cx="4376468" cy="4121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A diagram of a paralegal program&#10;&#10;Description automatically generated">
            <a:hlinkClick r:id="rId9"/>
            <a:extLst>
              <a:ext uri="{FF2B5EF4-FFF2-40B4-BE49-F238E27FC236}">
                <a16:creationId xmlns:a16="http://schemas.microsoft.com/office/drawing/2014/main" id="{CFFFA537-068C-1610-8BE0-CB4349A29638}"/>
              </a:ext>
            </a:extLst>
          </p:cNvPr>
          <p:cNvPicPr>
            <a:picLocks noChangeAspect="1"/>
          </p:cNvPicPr>
          <p:nvPr/>
        </p:nvPicPr>
        <p:blipFill>
          <a:blip r:embed="rId10"/>
          <a:stretch>
            <a:fillRect/>
          </a:stretch>
        </p:blipFill>
        <p:spPr>
          <a:xfrm>
            <a:off x="380066" y="336432"/>
            <a:ext cx="7075528" cy="6185137"/>
          </a:xfrm>
          <a:prstGeom prst="rect">
            <a:avLst/>
          </a:prstGeom>
          <a:solidFill>
            <a:srgbClr val="008CD2"/>
          </a:solidFill>
          <a:ln w="3175" cap="sq">
            <a:solidFill>
              <a:srgbClr val="008C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0393306"/>
      </p:ext>
    </p:extLst>
  </p:cSld>
  <p:clrMapOvr>
    <a:masterClrMapping/>
  </p:clrMapOvr>
  <mc:AlternateContent xmlns:mc="http://schemas.openxmlformats.org/markup-compatibility/2006" xmlns:p14="http://schemas.microsoft.com/office/powerpoint/2010/main">
    <mc:Choice Requires="p14">
      <p:transition p14:dur="0" advTm="23764"/>
    </mc:Choice>
    <mc:Fallback xmlns="">
      <p:transition advTm="2376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aper files on the table">
            <a:extLst>
              <a:ext uri="{FF2B5EF4-FFF2-40B4-BE49-F238E27FC236}">
                <a16:creationId xmlns:a16="http://schemas.microsoft.com/office/drawing/2014/main" id="{CAFE0807-1114-D7DF-E07A-A285A55AE4D2}"/>
              </a:ext>
            </a:extLst>
          </p:cNvPr>
          <p:cNvPicPr>
            <a:picLocks noGrp="1" noChangeAspect="1"/>
          </p:cNvPicPr>
          <p:nvPr>
            <p:ph type="pic" idx="1"/>
          </p:nvPr>
        </p:nvPicPr>
        <p:blipFill rotWithShape="1">
          <a:blip r:embed="rId3"/>
          <a:srcRect l="7870" r="7277" b="-1"/>
          <a:stretch/>
        </p:blipFill>
        <p:spPr>
          <a:xfrm>
            <a:off x="1509037" y="1664596"/>
            <a:ext cx="4303314" cy="3397935"/>
          </a:xfrm>
          <a:noFill/>
          <a:ln>
            <a:solidFill>
              <a:srgbClr val="0070C0"/>
            </a:solidFill>
          </a:ln>
        </p:spPr>
      </p:pic>
      <p:pic>
        <p:nvPicPr>
          <p:cNvPr id="2" name="Picture 1" descr="A close-up of a network&#10;&#10;Description automatically generated">
            <a:extLst>
              <a:ext uri="{FF2B5EF4-FFF2-40B4-BE49-F238E27FC236}">
                <a16:creationId xmlns:a16="http://schemas.microsoft.com/office/drawing/2014/main" id="{F4581398-B278-4913-A3B3-2119916943F9}"/>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5" name="Title 1">
            <a:extLst>
              <a:ext uri="{FF2B5EF4-FFF2-40B4-BE49-F238E27FC236}">
                <a16:creationId xmlns:a16="http://schemas.microsoft.com/office/drawing/2014/main" id="{78526A35-975E-4C91-AAE3-AF489EE0DD74}"/>
              </a:ext>
            </a:extLst>
          </p:cNvPr>
          <p:cNvSpPr txBox="1">
            <a:spLocks/>
          </p:cNvSpPr>
          <p:nvPr/>
        </p:nvSpPr>
        <p:spPr>
          <a:xfrm>
            <a:off x="1859523" y="354989"/>
            <a:ext cx="9134428" cy="1309607"/>
          </a:xfrm>
          <a:prstGeom prst="rect">
            <a:avLst/>
          </a:prstGeom>
        </p:spPr>
        <p:txBody>
          <a:bodyPr anchor="b">
            <a:normAutofit fontScale="475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a:p>
            <a:r>
              <a:rPr lang="en-US" sz="9000" b="1" spc="600" dirty="0">
                <a:latin typeface="Century Gothic" panose="020B0502020202020204" pitchFamily="34" charset="0"/>
              </a:rPr>
              <a:t>Supporting Documentation</a:t>
            </a:r>
            <a:r>
              <a:rPr lang="en-US" sz="7600" b="1" spc="600" dirty="0">
                <a:latin typeface="Century Gothic" panose="020B0502020202020204" pitchFamily="34" charset="0"/>
              </a:rPr>
              <a:t> </a:t>
            </a:r>
          </a:p>
          <a:p>
            <a:endParaRPr lang="en-US" sz="3800" dirty="0">
              <a:ln w="0"/>
              <a:solidFill>
                <a:srgbClr val="008CD2"/>
              </a:solidFill>
              <a:effectLst>
                <a:outerShdw blurRad="38100" dist="25400" dir="5400000" algn="ctr" rotWithShape="0">
                  <a:srgbClr val="6E747A">
                    <a:alpha val="43000"/>
                  </a:srgbClr>
                </a:outerShdw>
              </a:effectLst>
              <a:latin typeface="+mn-lt"/>
              <a:ea typeface="+mn-ea"/>
              <a:cs typeface="+mn-cs"/>
            </a:endParaRPr>
          </a:p>
          <a:p>
            <a:r>
              <a:rPr lang="en-US" sz="3800" dirty="0">
                <a:ln w="0"/>
                <a:solidFill>
                  <a:srgbClr val="008CD2"/>
                </a:solidFill>
                <a:effectLst>
                  <a:outerShdw blurRad="38100" dist="25400" dir="5400000" algn="ctr" rotWithShape="0">
                    <a:srgbClr val="6E747A">
                      <a:alpha val="43000"/>
                    </a:srgbClr>
                  </a:outerShdw>
                </a:effectLst>
                <a:latin typeface="+mn-lt"/>
                <a:ea typeface="+mn-ea"/>
                <a:cs typeface="+mn-cs"/>
              </a:rPr>
              <a:t>(Paralegal Studies Pathway)</a:t>
            </a:r>
          </a:p>
          <a:p>
            <a:endParaRPr lang="en-US" sz="6000" dirty="0">
              <a:ln w="0"/>
              <a:solidFill>
                <a:srgbClr val="008CD2"/>
              </a:solidFill>
              <a:effectLst>
                <a:outerShdw blurRad="38100" dist="25400" dir="5400000" algn="ctr" rotWithShape="0">
                  <a:srgbClr val="6E747A">
                    <a:alpha val="43000"/>
                  </a:srgbClr>
                </a:outerShdw>
              </a:effectLst>
              <a:latin typeface="+mn-lt"/>
              <a:ea typeface="+mn-ea"/>
              <a:cs typeface="+mn-cs"/>
            </a:endParaRPr>
          </a:p>
        </p:txBody>
      </p:sp>
      <p:sp>
        <p:nvSpPr>
          <p:cNvPr id="7" name="TextBox 6">
            <a:extLst>
              <a:ext uri="{FF2B5EF4-FFF2-40B4-BE49-F238E27FC236}">
                <a16:creationId xmlns:a16="http://schemas.microsoft.com/office/drawing/2014/main" id="{771F2962-0250-B188-E04B-A8A9B57FA5CF}"/>
              </a:ext>
            </a:extLst>
          </p:cNvPr>
          <p:cNvSpPr txBox="1"/>
          <p:nvPr/>
        </p:nvSpPr>
        <p:spPr>
          <a:xfrm>
            <a:off x="1509037" y="5438350"/>
            <a:ext cx="6098582" cy="830997"/>
          </a:xfrm>
          <a:prstGeom prst="rect">
            <a:avLst/>
          </a:prstGeom>
          <a:noFill/>
        </p:spPr>
        <p:txBody>
          <a:bodyPr wrap="square">
            <a:spAutoFit/>
          </a:bodyPr>
          <a:lstStyle/>
          <a:p>
            <a:pPr marL="0" indent="0">
              <a:buNone/>
            </a:pPr>
            <a:r>
              <a:rPr lang="en-US" sz="1600" i="1" dirty="0"/>
              <a:t>*</a:t>
            </a:r>
            <a:r>
              <a:rPr lang="en-US" sz="1600" b="1" i="1" dirty="0"/>
              <a:t>Note</a:t>
            </a:r>
            <a:r>
              <a:rPr lang="en-US" sz="1600" i="1" dirty="0"/>
              <a:t>:  An official letter of completion or a copy of your diploma may also be submitted for review if the transcript is not attainable.  However, we must be able to determine your eligibility.</a:t>
            </a:r>
          </a:p>
        </p:txBody>
      </p:sp>
      <p:graphicFrame>
        <p:nvGraphicFramePr>
          <p:cNvPr id="11" name="TextBox 6">
            <a:extLst>
              <a:ext uri="{FF2B5EF4-FFF2-40B4-BE49-F238E27FC236}">
                <a16:creationId xmlns:a16="http://schemas.microsoft.com/office/drawing/2014/main" id="{F9ACA29E-3089-9199-0BC8-B5DDEB04ADB2}"/>
              </a:ext>
            </a:extLst>
          </p:cNvPr>
          <p:cNvGraphicFramePr/>
          <p:nvPr/>
        </p:nvGraphicFramePr>
        <p:xfrm>
          <a:off x="6551909" y="1253331"/>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86199816"/>
      </p:ext>
    </p:extLst>
  </p:cSld>
  <p:clrMapOvr>
    <a:masterClrMapping/>
  </p:clrMapOvr>
  <mc:AlternateContent xmlns:mc="http://schemas.openxmlformats.org/markup-compatibility/2006" xmlns:p14="http://schemas.microsoft.com/office/powerpoint/2010/main">
    <mc:Choice Requires="p14">
      <p:transition p14:dur="0" advTm="40412"/>
    </mc:Choice>
    <mc:Fallback xmlns="">
      <p:transition advTm="4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72197-225E-3095-304C-A3540B0C39F9}"/>
              </a:ext>
            </a:extLst>
          </p:cNvPr>
          <p:cNvSpPr/>
          <p:nvPr/>
        </p:nvSpPr>
        <p:spPr>
          <a:xfrm>
            <a:off x="2403331" y="641038"/>
            <a:ext cx="7385356" cy="646331"/>
          </a:xfrm>
          <a:prstGeom prst="rect">
            <a:avLst/>
          </a:prstGeom>
          <a:noFill/>
        </p:spPr>
        <p:txBody>
          <a:bodyPr wrap="none" lIns="91440" tIns="45720" rIns="91440" bIns="45720">
            <a:spAutoFit/>
          </a:bodyPr>
          <a:lstStyle/>
          <a:p>
            <a:pPr algn="ctr"/>
            <a:r>
              <a:rPr lang="en-US" sz="3600" b="1" spc="300" dirty="0">
                <a:latin typeface="Century Gothic" panose="020B0502020202020204" pitchFamily="34" charset="0"/>
                <a:ea typeface="+mj-ea"/>
                <a:cs typeface="+mj-cs"/>
              </a:rPr>
              <a:t>TESTING CENTER MODALITIES</a:t>
            </a:r>
          </a:p>
        </p:txBody>
      </p:sp>
      <p:pic>
        <p:nvPicPr>
          <p:cNvPr id="4" name="Picture 3" descr="A close-up of a network&#10;&#10;Description automatically generated">
            <a:extLst>
              <a:ext uri="{FF2B5EF4-FFF2-40B4-BE49-F238E27FC236}">
                <a16:creationId xmlns:a16="http://schemas.microsoft.com/office/drawing/2014/main" id="{66861FEA-5EE4-AC3F-4B74-913DB08C6412}"/>
              </a:ext>
            </a:extLst>
          </p:cNvPr>
          <p:cNvPicPr>
            <a:picLocks noChangeAspect="1"/>
          </p:cNvPicPr>
          <p:nvPr/>
        </p:nvPicPr>
        <p:blipFill>
          <a:blip r:embed="rId3"/>
          <a:stretch>
            <a:fillRect/>
          </a:stretch>
        </p:blipFill>
        <p:spPr>
          <a:xfrm>
            <a:off x="6477714" y="4487635"/>
            <a:ext cx="5714286" cy="1904762"/>
          </a:xfrm>
          <a:prstGeom prst="rect">
            <a:avLst/>
          </a:prstGeom>
        </p:spPr>
      </p:pic>
      <p:graphicFrame>
        <p:nvGraphicFramePr>
          <p:cNvPr id="3" name="Content Placeholder 2">
            <a:extLst>
              <a:ext uri="{FF2B5EF4-FFF2-40B4-BE49-F238E27FC236}">
                <a16:creationId xmlns:a16="http://schemas.microsoft.com/office/drawing/2014/main" id="{2038BCA3-FD3C-B64E-2C57-FE0992316AB3}"/>
              </a:ext>
            </a:extLst>
          </p:cNvPr>
          <p:cNvGraphicFramePr>
            <a:graphicFrameLocks/>
          </p:cNvGraphicFramePr>
          <p:nvPr>
            <p:extLst>
              <p:ext uri="{D42A27DB-BD31-4B8C-83A1-F6EECF244321}">
                <p14:modId xmlns:p14="http://schemas.microsoft.com/office/powerpoint/2010/main" val="1896584088"/>
              </p:ext>
            </p:extLst>
          </p:nvPr>
        </p:nvGraphicFramePr>
        <p:xfrm>
          <a:off x="1048415" y="1431904"/>
          <a:ext cx="10095169" cy="4459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482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72197-225E-3095-304C-A3540B0C39F9}"/>
              </a:ext>
            </a:extLst>
          </p:cNvPr>
          <p:cNvSpPr/>
          <p:nvPr/>
        </p:nvSpPr>
        <p:spPr>
          <a:xfrm>
            <a:off x="2660617" y="641038"/>
            <a:ext cx="6870792" cy="590931"/>
          </a:xfrm>
          <a:prstGeom prst="rect">
            <a:avLst/>
          </a:prstGeom>
          <a:noFill/>
        </p:spPr>
        <p:txBody>
          <a:bodyPr wrap="none" lIns="91440" tIns="45720" rIns="91440" bIns="45720">
            <a:spAutoFit/>
          </a:bodyPr>
          <a:lstStyle/>
          <a:p>
            <a:pPr algn="ctr">
              <a:lnSpc>
                <a:spcPct val="90000"/>
              </a:lnSpc>
              <a:spcBef>
                <a:spcPct val="0"/>
              </a:spcBef>
            </a:pPr>
            <a:r>
              <a:rPr lang="en-US" sz="3600" b="1" spc="600" dirty="0">
                <a:latin typeface="Century Gothic" panose="020B0502020202020204" pitchFamily="34" charset="0"/>
                <a:ea typeface="+mj-ea"/>
                <a:cs typeface="+mj-cs"/>
              </a:rPr>
              <a:t>EXAM SPECIFICATIONS</a:t>
            </a:r>
          </a:p>
        </p:txBody>
      </p:sp>
      <p:pic>
        <p:nvPicPr>
          <p:cNvPr id="4" name="Picture 3" descr="A close-up of a network&#10;&#10;Description automatically generated">
            <a:extLst>
              <a:ext uri="{FF2B5EF4-FFF2-40B4-BE49-F238E27FC236}">
                <a16:creationId xmlns:a16="http://schemas.microsoft.com/office/drawing/2014/main" id="{390D1157-95EB-48A7-7BD2-0E4D8FD69199}"/>
              </a:ext>
            </a:extLst>
          </p:cNvPr>
          <p:cNvPicPr>
            <a:picLocks noChangeAspect="1"/>
          </p:cNvPicPr>
          <p:nvPr/>
        </p:nvPicPr>
        <p:blipFill>
          <a:blip r:embed="rId3"/>
          <a:stretch>
            <a:fillRect/>
          </a:stretch>
        </p:blipFill>
        <p:spPr>
          <a:xfrm>
            <a:off x="6477714" y="4487635"/>
            <a:ext cx="5714286" cy="190476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1D8A859-0C3E-FBA6-4B59-60B6D80B412F}"/>
              </a:ext>
            </a:extLst>
          </p:cNvPr>
          <p:cNvPicPr>
            <a:picLocks noChangeAspect="1"/>
          </p:cNvPicPr>
          <p:nvPr/>
        </p:nvPicPr>
        <p:blipFill>
          <a:blip r:embed="rId4"/>
          <a:stretch>
            <a:fillRect/>
          </a:stretch>
        </p:blipFill>
        <p:spPr>
          <a:xfrm>
            <a:off x="770443" y="1287369"/>
            <a:ext cx="4943844" cy="4997387"/>
          </a:xfrm>
          <a:prstGeom prst="rect">
            <a:avLst/>
          </a:prstGeom>
          <a:ln>
            <a:solidFill>
              <a:srgbClr val="92D050"/>
            </a:solidFill>
          </a:ln>
        </p:spPr>
      </p:pic>
      <p:pic>
        <p:nvPicPr>
          <p:cNvPr id="6" name="Picture 5" descr="A screenshot of a computer&#10;&#10;Description automatically generated">
            <a:extLst>
              <a:ext uri="{FF2B5EF4-FFF2-40B4-BE49-F238E27FC236}">
                <a16:creationId xmlns:a16="http://schemas.microsoft.com/office/drawing/2014/main" id="{97C2F4A5-1F1E-6B2B-5798-5B36ADB39239}"/>
              </a:ext>
            </a:extLst>
          </p:cNvPr>
          <p:cNvPicPr>
            <a:picLocks noChangeAspect="1"/>
          </p:cNvPicPr>
          <p:nvPr/>
        </p:nvPicPr>
        <p:blipFill>
          <a:blip r:embed="rId5"/>
          <a:stretch>
            <a:fillRect/>
          </a:stretch>
        </p:blipFill>
        <p:spPr>
          <a:xfrm>
            <a:off x="6096000" y="1287369"/>
            <a:ext cx="5239481" cy="1895740"/>
          </a:xfrm>
          <a:prstGeom prst="rect">
            <a:avLst/>
          </a:prstGeom>
          <a:ln>
            <a:solidFill>
              <a:srgbClr val="92D050"/>
            </a:solidFill>
          </a:ln>
        </p:spPr>
      </p:pic>
      <p:sp>
        <p:nvSpPr>
          <p:cNvPr id="7" name="TextBox 6">
            <a:extLst>
              <a:ext uri="{FF2B5EF4-FFF2-40B4-BE49-F238E27FC236}">
                <a16:creationId xmlns:a16="http://schemas.microsoft.com/office/drawing/2014/main" id="{0E5E664D-427F-580A-A1CE-36747B460C8F}"/>
              </a:ext>
            </a:extLst>
          </p:cNvPr>
          <p:cNvSpPr txBox="1"/>
          <p:nvPr/>
        </p:nvSpPr>
        <p:spPr>
          <a:xfrm>
            <a:off x="6477714" y="3786062"/>
            <a:ext cx="4755475" cy="369332"/>
          </a:xfrm>
          <a:prstGeom prst="rect">
            <a:avLst/>
          </a:prstGeom>
          <a:noFill/>
        </p:spPr>
        <p:txBody>
          <a:bodyPr wrap="square">
            <a:spAutoFit/>
          </a:bodyPr>
          <a:lstStyle/>
          <a:p>
            <a:r>
              <a:rPr lang="en-US" dirty="0">
                <a:hlinkClick r:id="rId6"/>
              </a:rPr>
              <a:t>Certified-Paralegal-Exam-Specifications-2024.pdf</a:t>
            </a:r>
            <a:endParaRPr lang="en-US" dirty="0"/>
          </a:p>
        </p:txBody>
      </p:sp>
    </p:spTree>
    <p:extLst>
      <p:ext uri="{BB962C8B-B14F-4D97-AF65-F5344CB8AC3E}">
        <p14:creationId xmlns:p14="http://schemas.microsoft.com/office/powerpoint/2010/main" val="4227575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FDF1-5F89-4760-85B6-998D3D5EC3C1}"/>
              </a:ext>
            </a:extLst>
          </p:cNvPr>
          <p:cNvSpPr>
            <a:spLocks noGrp="1"/>
          </p:cNvSpPr>
          <p:nvPr>
            <p:ph type="title"/>
          </p:nvPr>
        </p:nvSpPr>
        <p:spPr>
          <a:xfrm>
            <a:off x="838200" y="493461"/>
            <a:ext cx="10515600" cy="605499"/>
          </a:xfrm>
        </p:spPr>
        <p:txBody>
          <a:bodyPr>
            <a:normAutofit/>
          </a:bodyPr>
          <a:lstStyle/>
          <a:p>
            <a:r>
              <a:rPr lang="en-US" dirty="0"/>
              <a:t>ONLINE STUDY OPTIONS</a:t>
            </a:r>
          </a:p>
        </p:txBody>
      </p:sp>
      <p:sp>
        <p:nvSpPr>
          <p:cNvPr id="6" name="Content Placeholder 2">
            <a:extLst>
              <a:ext uri="{FF2B5EF4-FFF2-40B4-BE49-F238E27FC236}">
                <a16:creationId xmlns:a16="http://schemas.microsoft.com/office/drawing/2014/main" id="{68325989-2D5A-5046-A442-CC5D27B1267B}"/>
              </a:ext>
            </a:extLst>
          </p:cNvPr>
          <p:cNvSpPr>
            <a:spLocks noGrp="1"/>
          </p:cNvSpPr>
          <p:nvPr>
            <p:ph sz="half" idx="1"/>
          </p:nvPr>
        </p:nvSpPr>
        <p:spPr>
          <a:xfrm>
            <a:off x="2379981" y="1091895"/>
            <a:ext cx="7739223" cy="605456"/>
          </a:xfrm>
        </p:spPr>
        <p:txBody>
          <a:bodyPr wrap="square" anchor="t">
            <a:normAutofit/>
          </a:bodyPr>
          <a:lstStyle/>
          <a:p>
            <a:r>
              <a:rPr lang="en-US" sz="1800" dirty="0"/>
              <a:t>We offer a variety of study materials to help examinees study for the CP Exams.</a:t>
            </a:r>
          </a:p>
        </p:txBody>
      </p:sp>
      <p:pic>
        <p:nvPicPr>
          <p:cNvPr id="8" name="Picture 7" descr="A group of people in a room&#10;&#10;Description automatically generated">
            <a:extLst>
              <a:ext uri="{FF2B5EF4-FFF2-40B4-BE49-F238E27FC236}">
                <a16:creationId xmlns:a16="http://schemas.microsoft.com/office/drawing/2014/main" id="{EE932C8E-A565-2544-8E1A-524A9FB5CCAF}"/>
              </a:ext>
            </a:extLst>
          </p:cNvPr>
          <p:cNvPicPr>
            <a:picLocks noChangeAspect="1"/>
          </p:cNvPicPr>
          <p:nvPr/>
        </p:nvPicPr>
        <p:blipFill>
          <a:blip r:embed="rId4"/>
          <a:stretch>
            <a:fillRect/>
          </a:stretch>
        </p:blipFill>
        <p:spPr>
          <a:xfrm>
            <a:off x="5486401" y="1773646"/>
            <a:ext cx="5494728" cy="1758739"/>
          </a:xfrm>
          <a:prstGeom prst="rect">
            <a:avLst/>
          </a:prstGeom>
          <a:ln>
            <a:solidFill>
              <a:schemeClr val="tx1"/>
            </a:solidFill>
          </a:ln>
        </p:spPr>
      </p:pic>
      <p:pic>
        <p:nvPicPr>
          <p:cNvPr id="4" name="Picture 3" descr="A close-up of a network&#10;&#10;Description automatically generated">
            <a:extLst>
              <a:ext uri="{FF2B5EF4-FFF2-40B4-BE49-F238E27FC236}">
                <a16:creationId xmlns:a16="http://schemas.microsoft.com/office/drawing/2014/main" id="{BEA86A6A-60CC-4F54-DDB7-0ADCACA1FA2D}"/>
              </a:ext>
            </a:extLst>
          </p:cNvPr>
          <p:cNvPicPr>
            <a:picLocks noChangeAspect="1"/>
          </p:cNvPicPr>
          <p:nvPr/>
        </p:nvPicPr>
        <p:blipFill>
          <a:blip r:embed="rId5"/>
          <a:stretch>
            <a:fillRect/>
          </a:stretch>
        </p:blipFill>
        <p:spPr>
          <a:xfrm>
            <a:off x="6477714" y="4487635"/>
            <a:ext cx="5714286" cy="1904762"/>
          </a:xfrm>
          <a:prstGeom prst="rect">
            <a:avLst/>
          </a:prstGeom>
        </p:spPr>
      </p:pic>
      <p:sp>
        <p:nvSpPr>
          <p:cNvPr id="9" name="Content Placeholder 1">
            <a:extLst>
              <a:ext uri="{FF2B5EF4-FFF2-40B4-BE49-F238E27FC236}">
                <a16:creationId xmlns:a16="http://schemas.microsoft.com/office/drawing/2014/main" id="{EE0A07C3-804D-9D40-AC55-1DE4C2FE749D}"/>
              </a:ext>
            </a:extLst>
          </p:cNvPr>
          <p:cNvSpPr txBox="1">
            <a:spLocks/>
          </p:cNvSpPr>
          <p:nvPr/>
        </p:nvSpPr>
        <p:spPr>
          <a:xfrm>
            <a:off x="1009951" y="1772280"/>
            <a:ext cx="3921989" cy="354222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pPr>
            <a:r>
              <a:rPr lang="en-US" sz="2000" b="1" spc="300" dirty="0">
                <a:solidFill>
                  <a:srgbClr val="67BD49"/>
                </a:solidFill>
                <a:latin typeface="Century Gothic" panose="020B0502020202020204" pitchFamily="34" charset="0"/>
                <a:ea typeface="Calibri" panose="020F0502020204030204" pitchFamily="34" charset="0"/>
                <a:cs typeface="Times New Roman" panose="02020603050405020304" pitchFamily="18" charset="0"/>
              </a:rPr>
              <a:t>STUDY OPTIONS:</a:t>
            </a:r>
            <a:br>
              <a:rPr lang="en-US" sz="2000" b="1" spc="300" dirty="0">
                <a:latin typeface="Century Gothic" panose="020B0502020202020204" pitchFamily="34" charset="0"/>
                <a:ea typeface="Calibri" panose="020F0502020204030204" pitchFamily="34" charset="0"/>
                <a:cs typeface="Times New Roman" panose="02020603050405020304" pitchFamily="18" charset="0"/>
              </a:rPr>
            </a:br>
            <a:endParaRPr lang="en-US" sz="2000" b="1" spc="300" dirty="0">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en-US" sz="1900" b="1" dirty="0">
                <a:latin typeface="Calibri (Body)"/>
                <a:ea typeface="Calibri" panose="020F0502020204030204" pitchFamily="34" charset="0"/>
                <a:cs typeface="Times New Roman" panose="02020603050405020304" pitchFamily="18" charset="0"/>
              </a:rPr>
              <a:t>NALA – CP® Exam Review Online Study Group </a:t>
            </a:r>
            <a:r>
              <a:rPr lang="en-US" sz="1900" dirty="0">
                <a:latin typeface="Calibri (Body)"/>
                <a:ea typeface="Calibri" panose="020F0502020204030204" pitchFamily="34" charset="0"/>
                <a:cs typeface="Times New Roman" panose="02020603050405020304" pitchFamily="18" charset="0"/>
              </a:rPr>
              <a:t>on Facebook</a:t>
            </a:r>
            <a:br>
              <a:rPr lang="en-US" sz="1900" dirty="0">
                <a:latin typeface="Calibri (Body)"/>
                <a:ea typeface="Calibri" panose="020F0502020204030204" pitchFamily="34" charset="0"/>
                <a:cs typeface="Times New Roman" panose="02020603050405020304" pitchFamily="18" charset="0"/>
              </a:rPr>
            </a:br>
            <a:endParaRPr lang="en-US" sz="1900" dirty="0">
              <a:latin typeface="Calibri (Body)"/>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en-US" sz="1900" b="1" dirty="0">
                <a:latin typeface="Calibri (Body)"/>
                <a:ea typeface="Calibri" panose="020F0502020204030204" pitchFamily="34" charset="0"/>
                <a:cs typeface="Times New Roman" panose="02020603050405020304" pitchFamily="18" charset="0"/>
              </a:rPr>
              <a:t>The Paralegal’s Companion </a:t>
            </a:r>
            <a:r>
              <a:rPr lang="en-US" sz="1900" dirty="0">
                <a:latin typeface="Calibri (Body)"/>
                <a:ea typeface="Calibri" panose="020F0502020204030204" pitchFamily="34" charset="0"/>
                <a:cs typeface="Times New Roman" panose="02020603050405020304" pitchFamily="18" charset="0"/>
              </a:rPr>
              <a:t>book published by NALA</a:t>
            </a:r>
            <a:br>
              <a:rPr lang="en-US" sz="1900" dirty="0">
                <a:latin typeface="Calibri (Body)"/>
                <a:ea typeface="Calibri" panose="020F0502020204030204" pitchFamily="34" charset="0"/>
                <a:cs typeface="Times New Roman" panose="02020603050405020304" pitchFamily="18" charset="0"/>
              </a:rPr>
            </a:br>
            <a:endParaRPr lang="en-US" sz="1900" dirty="0">
              <a:latin typeface="Calibri (Body)"/>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en-US" sz="1900" b="1" dirty="0">
                <a:latin typeface="Calibri (Body)"/>
              </a:rPr>
              <a:t>Online CP® Practice Exam &amp; App</a:t>
            </a:r>
          </a:p>
          <a:p>
            <a:pPr marL="457200" indent="-457200">
              <a:lnSpc>
                <a:spcPct val="107000"/>
              </a:lnSpc>
              <a:buFont typeface="Arial" panose="020B0604020202020204" pitchFamily="34" charset="0"/>
              <a:buChar char="•"/>
            </a:pPr>
            <a:endParaRPr lang="en-US" sz="1900" b="1" dirty="0">
              <a:latin typeface="Calibri (Body)"/>
            </a:endParaRPr>
          </a:p>
          <a:p>
            <a:pPr marL="457200" indent="-457200">
              <a:lnSpc>
                <a:spcPct val="107000"/>
              </a:lnSpc>
              <a:buFont typeface="Arial" panose="020B0604020202020204" pitchFamily="34" charset="0"/>
              <a:buChar char="•"/>
            </a:pPr>
            <a:r>
              <a:rPr lang="en-US" sz="1900" b="1" dirty="0">
                <a:latin typeface="Calibri (Body)"/>
              </a:rPr>
              <a:t>CP® Review Course Bundle</a:t>
            </a:r>
          </a:p>
          <a:p>
            <a:pPr>
              <a:lnSpc>
                <a:spcPct val="107000"/>
              </a:lnSpc>
            </a:pPr>
            <a:endParaRPr lang="en-US" sz="1900" b="1" dirty="0">
              <a:latin typeface="Calibri (Body)"/>
            </a:endParaRPr>
          </a:p>
        </p:txBody>
      </p:sp>
      <p:pic>
        <p:nvPicPr>
          <p:cNvPr id="10" name="Picture 9" descr="A screenshot of a cell phone&#10;&#10;Description automatically generated">
            <a:extLst>
              <a:ext uri="{FF2B5EF4-FFF2-40B4-BE49-F238E27FC236}">
                <a16:creationId xmlns:a16="http://schemas.microsoft.com/office/drawing/2014/main" id="{0B23D04B-7F27-FE4F-AF86-FBE3451E266C}"/>
              </a:ext>
            </a:extLst>
          </p:cNvPr>
          <p:cNvPicPr>
            <a:picLocks noChangeAspect="1"/>
          </p:cNvPicPr>
          <p:nvPr/>
        </p:nvPicPr>
        <p:blipFill>
          <a:blip r:embed="rId6"/>
          <a:stretch>
            <a:fillRect/>
          </a:stretch>
        </p:blipFill>
        <p:spPr>
          <a:xfrm>
            <a:off x="7992342" y="3555767"/>
            <a:ext cx="3075196" cy="1758739"/>
          </a:xfrm>
          <a:prstGeom prst="rect">
            <a:avLst/>
          </a:prstGeom>
          <a:ln>
            <a:solidFill>
              <a:schemeClr val="tx1"/>
            </a:solidFill>
          </a:ln>
        </p:spPr>
      </p:pic>
      <p:pic>
        <p:nvPicPr>
          <p:cNvPr id="5" name="Picture 4" descr="A blue and green cover with white text&#10;&#10;Description automatically generated">
            <a:extLst>
              <a:ext uri="{FF2B5EF4-FFF2-40B4-BE49-F238E27FC236}">
                <a16:creationId xmlns:a16="http://schemas.microsoft.com/office/drawing/2014/main" id="{B58A0CA1-9A6D-01F0-A7BA-C274E2AF5A78}"/>
              </a:ext>
            </a:extLst>
          </p:cNvPr>
          <p:cNvPicPr>
            <a:picLocks noChangeAspect="1"/>
          </p:cNvPicPr>
          <p:nvPr/>
        </p:nvPicPr>
        <p:blipFill>
          <a:blip r:embed="rId7"/>
          <a:stretch>
            <a:fillRect/>
          </a:stretch>
        </p:blipFill>
        <p:spPr>
          <a:xfrm>
            <a:off x="5665695" y="3087053"/>
            <a:ext cx="1854652" cy="2401538"/>
          </a:xfrm>
          <a:prstGeom prst="rect">
            <a:avLst/>
          </a:prstGeom>
        </p:spPr>
      </p:pic>
      <p:sp>
        <p:nvSpPr>
          <p:cNvPr id="7" name="TextBox 6">
            <a:extLst>
              <a:ext uri="{FF2B5EF4-FFF2-40B4-BE49-F238E27FC236}">
                <a16:creationId xmlns:a16="http://schemas.microsoft.com/office/drawing/2014/main" id="{2E0B5A21-A78E-F45C-0A34-B1AF7593386B}"/>
              </a:ext>
            </a:extLst>
          </p:cNvPr>
          <p:cNvSpPr txBox="1"/>
          <p:nvPr/>
        </p:nvSpPr>
        <p:spPr>
          <a:xfrm>
            <a:off x="276196" y="5427372"/>
            <a:ext cx="8212229" cy="1200329"/>
          </a:xfrm>
          <a:prstGeom prst="rect">
            <a:avLst/>
          </a:prstGeom>
          <a:noFill/>
        </p:spPr>
        <p:txBody>
          <a:bodyPr wrap="square">
            <a:spAutoFit/>
          </a:bodyPr>
          <a:lstStyle/>
          <a:p>
            <a:r>
              <a:rPr lang="en-US" b="1" i="1" dirty="0">
                <a:solidFill>
                  <a:srgbClr val="FF0000"/>
                </a:solidFill>
                <a:effectLst/>
                <a:latin typeface="Gill Sans"/>
              </a:rPr>
              <a:t>DISCLAIMER:  The NALA CP</a:t>
            </a:r>
            <a:r>
              <a:rPr lang="en-US" b="1" i="1" baseline="30000" dirty="0">
                <a:solidFill>
                  <a:srgbClr val="FF0000"/>
                </a:solidFill>
                <a:effectLst/>
                <a:latin typeface="Gill Sans"/>
              </a:rPr>
              <a:t>®</a:t>
            </a:r>
            <a:r>
              <a:rPr lang="en-US" b="1" i="1" dirty="0">
                <a:solidFill>
                  <a:srgbClr val="FF0000"/>
                </a:solidFill>
                <a:effectLst/>
                <a:latin typeface="Gill Sans"/>
              </a:rPr>
              <a:t> Exam creators do not develop or deliver any CP</a:t>
            </a:r>
            <a:r>
              <a:rPr lang="en-US" b="1" i="1" baseline="30000" dirty="0">
                <a:solidFill>
                  <a:srgbClr val="FF0000"/>
                </a:solidFill>
                <a:effectLst/>
                <a:latin typeface="Gill Sans"/>
              </a:rPr>
              <a:t>®</a:t>
            </a:r>
            <a:r>
              <a:rPr lang="en-US" b="1" i="1" dirty="0">
                <a:solidFill>
                  <a:srgbClr val="FF0000"/>
                </a:solidFill>
                <a:effectLst/>
                <a:latin typeface="Gill Sans"/>
              </a:rPr>
              <a:t> Exam study materials. Producers of study materials do not have access to actual CP</a:t>
            </a:r>
            <a:r>
              <a:rPr lang="en-US" b="1" i="1" baseline="30000" dirty="0">
                <a:solidFill>
                  <a:srgbClr val="FF0000"/>
                </a:solidFill>
                <a:effectLst/>
                <a:latin typeface="Gill Sans"/>
              </a:rPr>
              <a:t>®</a:t>
            </a:r>
            <a:r>
              <a:rPr lang="en-US" b="1" i="1" dirty="0">
                <a:solidFill>
                  <a:srgbClr val="FF0000"/>
                </a:solidFill>
                <a:effectLst/>
                <a:latin typeface="Gill Sans"/>
              </a:rPr>
              <a:t> Exam content. Use of any suggested study materials does not guarantee success on the CP</a:t>
            </a:r>
            <a:r>
              <a:rPr lang="en-US" b="1" i="1" baseline="30000" dirty="0">
                <a:solidFill>
                  <a:srgbClr val="FF0000"/>
                </a:solidFill>
                <a:effectLst/>
                <a:latin typeface="Gill Sans"/>
              </a:rPr>
              <a:t>®</a:t>
            </a:r>
            <a:r>
              <a:rPr lang="en-US" b="1" i="1" dirty="0">
                <a:solidFill>
                  <a:srgbClr val="FF0000"/>
                </a:solidFill>
                <a:effectLst/>
                <a:latin typeface="Gill Sans"/>
              </a:rPr>
              <a:t> Exam.</a:t>
            </a:r>
            <a:endParaRPr lang="en-US" b="1" dirty="0"/>
          </a:p>
        </p:txBody>
      </p:sp>
    </p:spTree>
    <p:custDataLst>
      <p:tags r:id="rId1"/>
    </p:custDataLst>
    <p:extLst>
      <p:ext uri="{BB962C8B-B14F-4D97-AF65-F5344CB8AC3E}">
        <p14:creationId xmlns:p14="http://schemas.microsoft.com/office/powerpoint/2010/main" val="837572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128626"/>
          </a:xfrm>
        </p:spPr>
        <p:txBody>
          <a:bodyPr>
            <a:normAutofit/>
          </a:bodyPr>
          <a:lstStyle/>
          <a:p>
            <a:r>
              <a:rPr lang="en-US" dirty="0"/>
              <a:t>CP® AND ACP® CERTIFICATE</a:t>
            </a:r>
          </a:p>
        </p:txBody>
      </p:sp>
      <p:pic>
        <p:nvPicPr>
          <p:cNvPr id="2" name="Picture 1" descr="A close-up of a network&#10;&#10;Description automatically generated">
            <a:extLst>
              <a:ext uri="{FF2B5EF4-FFF2-40B4-BE49-F238E27FC236}">
                <a16:creationId xmlns:a16="http://schemas.microsoft.com/office/drawing/2014/main" id="{49B6C12F-5F3D-78D5-150E-3AE35DE22087}"/>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6" name="Picture 5" descr="Text, letter&#10;&#10;Description automatically generated">
            <a:extLst>
              <a:ext uri="{FF2B5EF4-FFF2-40B4-BE49-F238E27FC236}">
                <a16:creationId xmlns:a16="http://schemas.microsoft.com/office/drawing/2014/main" id="{ED681325-29B1-A596-CBED-7920BC58100B}"/>
              </a:ext>
            </a:extLst>
          </p:cNvPr>
          <p:cNvPicPr>
            <a:picLocks noChangeAspect="1"/>
          </p:cNvPicPr>
          <p:nvPr/>
        </p:nvPicPr>
        <p:blipFill>
          <a:blip r:embed="rId5"/>
          <a:stretch>
            <a:fillRect/>
          </a:stretch>
        </p:blipFill>
        <p:spPr>
          <a:xfrm>
            <a:off x="5714287" y="2360848"/>
            <a:ext cx="4779130" cy="3534426"/>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descr="Graphical user interface&#10;&#10;Description automatically generated with low confidence">
            <a:extLst>
              <a:ext uri="{FF2B5EF4-FFF2-40B4-BE49-F238E27FC236}">
                <a16:creationId xmlns:a16="http://schemas.microsoft.com/office/drawing/2014/main" id="{C6935DDF-4356-68CC-C410-57C2D9DF49DC}"/>
              </a:ext>
            </a:extLst>
          </p:cNvPr>
          <p:cNvPicPr>
            <a:picLocks noChangeAspect="1"/>
          </p:cNvPicPr>
          <p:nvPr/>
        </p:nvPicPr>
        <p:blipFill>
          <a:blip r:embed="rId6"/>
          <a:stretch>
            <a:fillRect/>
          </a:stretch>
        </p:blipFill>
        <p:spPr>
          <a:xfrm>
            <a:off x="514015" y="1515434"/>
            <a:ext cx="4972257" cy="3827131"/>
          </a:xfrm>
          <a:prstGeom prst="rect">
            <a:avLst/>
          </a:prstGeom>
          <a:ln>
            <a:solidFill>
              <a:schemeClr val="accent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944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128626"/>
          </a:xfrm>
        </p:spPr>
        <p:txBody>
          <a:bodyPr>
            <a:normAutofit/>
          </a:bodyPr>
          <a:lstStyle/>
          <a:p>
            <a:r>
              <a:rPr lang="en-US" dirty="0"/>
              <a:t>CERTIFICATION CONNECTION</a:t>
            </a:r>
          </a:p>
        </p:txBody>
      </p:sp>
      <p:pic>
        <p:nvPicPr>
          <p:cNvPr id="3" name="Picture 2" descr="A close-up of a network&#10;&#10;Description automatically generated">
            <a:extLst>
              <a:ext uri="{FF2B5EF4-FFF2-40B4-BE49-F238E27FC236}">
                <a16:creationId xmlns:a16="http://schemas.microsoft.com/office/drawing/2014/main" id="{DC15CCB7-0A1D-3282-D2D1-F44D91725032}"/>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5" name="Picture 4" descr="Person holding out hand">
            <a:extLst>
              <a:ext uri="{FF2B5EF4-FFF2-40B4-BE49-F238E27FC236}">
                <a16:creationId xmlns:a16="http://schemas.microsoft.com/office/drawing/2014/main" id="{51B8D79B-1F10-B096-5B08-D6C146CE0A82}"/>
              </a:ext>
            </a:extLst>
          </p:cNvPr>
          <p:cNvPicPr>
            <a:picLocks noChangeAspect="1"/>
          </p:cNvPicPr>
          <p:nvPr/>
        </p:nvPicPr>
        <p:blipFill>
          <a:blip r:embed="rId5"/>
          <a:stretch>
            <a:fillRect/>
          </a:stretch>
        </p:blipFill>
        <p:spPr>
          <a:xfrm>
            <a:off x="896136" y="2084294"/>
            <a:ext cx="5025053" cy="3429000"/>
          </a:xfrm>
          <a:prstGeom prst="rect">
            <a:avLst/>
          </a:prstGeom>
          <a:ln>
            <a:solidFill>
              <a:srgbClr val="92D050"/>
            </a:solidFill>
          </a:ln>
        </p:spPr>
      </p:pic>
      <p:pic>
        <p:nvPicPr>
          <p:cNvPr id="6" name="Picture 5" descr="A blue and white certificate&#10;&#10;Description automatically generated">
            <a:extLst>
              <a:ext uri="{FF2B5EF4-FFF2-40B4-BE49-F238E27FC236}">
                <a16:creationId xmlns:a16="http://schemas.microsoft.com/office/drawing/2014/main" id="{6942F532-E79F-7BD7-342E-2F94B7BD2893}"/>
              </a:ext>
            </a:extLst>
          </p:cNvPr>
          <p:cNvPicPr>
            <a:picLocks noChangeAspect="1"/>
          </p:cNvPicPr>
          <p:nvPr/>
        </p:nvPicPr>
        <p:blipFill>
          <a:blip r:embed="rId6"/>
          <a:stretch>
            <a:fillRect/>
          </a:stretch>
        </p:blipFill>
        <p:spPr>
          <a:xfrm>
            <a:off x="6270812" y="1402176"/>
            <a:ext cx="4487635" cy="4487635"/>
          </a:xfrm>
          <a:prstGeom prst="rect">
            <a:avLst/>
          </a:prstGeom>
        </p:spPr>
      </p:pic>
    </p:spTree>
    <p:custDataLst>
      <p:tags r:id="rId1"/>
    </p:custDataLst>
    <p:extLst>
      <p:ext uri="{BB962C8B-B14F-4D97-AF65-F5344CB8AC3E}">
        <p14:creationId xmlns:p14="http://schemas.microsoft.com/office/powerpoint/2010/main" val="216721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128626"/>
          </a:xfrm>
        </p:spPr>
        <p:txBody>
          <a:bodyPr>
            <a:normAutofit/>
          </a:bodyPr>
          <a:lstStyle/>
          <a:p>
            <a:r>
              <a:rPr lang="en-US" dirty="0"/>
              <a:t>BENEFITS OF ACHIEVING &amp; MAINTAINING CERTIFICATION</a:t>
            </a:r>
          </a:p>
        </p:txBody>
      </p:sp>
      <p:pic>
        <p:nvPicPr>
          <p:cNvPr id="2" name="Picture 1" descr="A close-up of a network&#10;&#10;Description automatically generated">
            <a:extLst>
              <a:ext uri="{FF2B5EF4-FFF2-40B4-BE49-F238E27FC236}">
                <a16:creationId xmlns:a16="http://schemas.microsoft.com/office/drawing/2014/main" id="{7704E2EB-2F5C-361F-C7E4-AEE80964D229}"/>
              </a:ext>
            </a:extLst>
          </p:cNvPr>
          <p:cNvPicPr>
            <a:picLocks noChangeAspect="1"/>
          </p:cNvPicPr>
          <p:nvPr/>
        </p:nvPicPr>
        <p:blipFill>
          <a:blip r:embed="rId5"/>
          <a:stretch>
            <a:fillRect/>
          </a:stretch>
        </p:blipFill>
        <p:spPr>
          <a:xfrm>
            <a:off x="6477714" y="4487635"/>
            <a:ext cx="5714286" cy="1904762"/>
          </a:xfrm>
          <a:prstGeom prst="rect">
            <a:avLst/>
          </a:prstGeom>
        </p:spPr>
      </p:pic>
      <p:graphicFrame>
        <p:nvGraphicFramePr>
          <p:cNvPr id="6" name="Text Placeholder 3">
            <a:extLst>
              <a:ext uri="{FF2B5EF4-FFF2-40B4-BE49-F238E27FC236}">
                <a16:creationId xmlns:a16="http://schemas.microsoft.com/office/drawing/2014/main" id="{9BD5026E-1461-0100-9F68-01A14A54FB6B}"/>
              </a:ext>
            </a:extLst>
          </p:cNvPr>
          <p:cNvGraphicFramePr/>
          <p:nvPr/>
        </p:nvGraphicFramePr>
        <p:xfrm>
          <a:off x="838200" y="1535763"/>
          <a:ext cx="10515601"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446176852"/>
      </p:ext>
    </p:extLst>
  </p:cSld>
  <p:clrMapOvr>
    <a:masterClrMapping/>
  </p:clrMapOvr>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twork&#10;&#10;Description automatically generated">
            <a:extLst>
              <a:ext uri="{FF2B5EF4-FFF2-40B4-BE49-F238E27FC236}">
                <a16:creationId xmlns:a16="http://schemas.microsoft.com/office/drawing/2014/main" id="{22E8A3C6-D0E3-B787-4522-6915650BE017}"/>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260298"/>
          </a:xfrm>
        </p:spPr>
        <p:txBody>
          <a:bodyPr>
            <a:normAutofit/>
          </a:bodyPr>
          <a:lstStyle/>
          <a:p>
            <a:r>
              <a:rPr lang="en-US" dirty="0"/>
              <a:t>CLE OPPORTUNITIES</a:t>
            </a:r>
          </a:p>
        </p:txBody>
      </p:sp>
      <p:pic>
        <p:nvPicPr>
          <p:cNvPr id="6" name="Picture 5" descr="A few icons of a graduation cap and a person&#10;&#10;Description automatically generated">
            <a:extLst>
              <a:ext uri="{FF2B5EF4-FFF2-40B4-BE49-F238E27FC236}">
                <a16:creationId xmlns:a16="http://schemas.microsoft.com/office/drawing/2014/main" id="{EC9320F5-B1F2-ACE5-256F-860D9985A4A4}"/>
              </a:ext>
            </a:extLst>
          </p:cNvPr>
          <p:cNvPicPr>
            <a:picLocks noChangeAspect="1"/>
          </p:cNvPicPr>
          <p:nvPr/>
        </p:nvPicPr>
        <p:blipFill>
          <a:blip r:embed="rId5"/>
          <a:stretch>
            <a:fillRect/>
          </a:stretch>
        </p:blipFill>
        <p:spPr>
          <a:xfrm>
            <a:off x="657885" y="1667435"/>
            <a:ext cx="10876229" cy="3546597"/>
          </a:xfrm>
          <a:prstGeom prst="rect">
            <a:avLst/>
          </a:prstGeom>
        </p:spPr>
      </p:pic>
    </p:spTree>
    <p:custDataLst>
      <p:tags r:id="rId1"/>
    </p:custDataLst>
    <p:extLst>
      <p:ext uri="{BB962C8B-B14F-4D97-AF65-F5344CB8AC3E}">
        <p14:creationId xmlns:p14="http://schemas.microsoft.com/office/powerpoint/2010/main" val="416112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44F093-ACE4-45F3-81F4-A3C8F34397A3}"/>
              </a:ext>
            </a:extLst>
          </p:cNvPr>
          <p:cNvSpPr>
            <a:spLocks noGrp="1"/>
          </p:cNvSpPr>
          <p:nvPr>
            <p:ph type="title"/>
          </p:nvPr>
        </p:nvSpPr>
        <p:spPr/>
        <p:txBody>
          <a:bodyPr>
            <a:normAutofit/>
          </a:bodyPr>
          <a:lstStyle/>
          <a:p>
            <a:r>
              <a:rPr lang="en-US" dirty="0"/>
              <a:t>DIVERSITY, EQUITY, AND INCLUSION</a:t>
            </a:r>
          </a:p>
        </p:txBody>
      </p:sp>
      <p:pic>
        <p:nvPicPr>
          <p:cNvPr id="4" name="Picture 3" descr="A close-up of a network&#10;&#10;Description automatically generated">
            <a:extLst>
              <a:ext uri="{FF2B5EF4-FFF2-40B4-BE49-F238E27FC236}">
                <a16:creationId xmlns:a16="http://schemas.microsoft.com/office/drawing/2014/main" id="{4CC7B2FA-25DD-BD35-8ECE-7FD7172696C9}"/>
              </a:ext>
            </a:extLst>
          </p:cNvPr>
          <p:cNvPicPr>
            <a:picLocks noChangeAspect="1"/>
          </p:cNvPicPr>
          <p:nvPr/>
        </p:nvPicPr>
        <p:blipFill>
          <a:blip r:embed="rId3"/>
          <a:stretch>
            <a:fillRect/>
          </a:stretch>
        </p:blipFill>
        <p:spPr>
          <a:xfrm>
            <a:off x="6477714" y="4487635"/>
            <a:ext cx="5714286" cy="1904762"/>
          </a:xfrm>
          <a:prstGeom prst="rect">
            <a:avLst/>
          </a:prstGeom>
        </p:spPr>
      </p:pic>
      <p:sp>
        <p:nvSpPr>
          <p:cNvPr id="2" name="Content Placeholder 1">
            <a:extLst>
              <a:ext uri="{FF2B5EF4-FFF2-40B4-BE49-F238E27FC236}">
                <a16:creationId xmlns:a16="http://schemas.microsoft.com/office/drawing/2014/main" id="{AF9BB7F5-6285-490C-80D2-1E2F6DD2DF01}"/>
              </a:ext>
            </a:extLst>
          </p:cNvPr>
          <p:cNvSpPr>
            <a:spLocks noGrp="1"/>
          </p:cNvSpPr>
          <p:nvPr>
            <p:ph idx="1"/>
          </p:nvPr>
        </p:nvSpPr>
        <p:spPr>
          <a:xfrm>
            <a:off x="838200" y="1563757"/>
            <a:ext cx="10515600" cy="4613206"/>
          </a:xfrm>
        </p:spPr>
        <p:txBody>
          <a:bodyPr>
            <a:normAutofit/>
          </a:bodyPr>
          <a:lstStyle/>
          <a:p>
            <a:r>
              <a:rPr lang="en-US" sz="1800" dirty="0">
                <a:latin typeface="Calibri (Body)"/>
                <a:ea typeface="Calibri" panose="020F0502020204030204" pitchFamily="34" charset="0"/>
                <a:cs typeface="Times New Roman"/>
              </a:rPr>
              <a:t>NALA </a:t>
            </a:r>
            <a:r>
              <a:rPr lang="en-US" sz="1800" dirty="0">
                <a:effectLst/>
                <a:latin typeface="Calibri (Body)"/>
                <a:ea typeface="Calibri" panose="020F0502020204030204" pitchFamily="34" charset="0"/>
                <a:cs typeface="Times New Roman"/>
              </a:rPr>
              <a:t>advocates for and encourages diversity, equity, and inclusion within the paralegal profession. We recognize that to continually </a:t>
            </a:r>
            <a:r>
              <a:rPr lang="en-US" sz="1800" dirty="0">
                <a:latin typeface="Calibri (Body)"/>
                <a:cs typeface="Times New Roman"/>
              </a:rPr>
              <a:t>“ensure paralegals are known and valued as an integral part of the legal ecosystem,” we must build on and derive strength from inclusion, equity, diversity, and those initiatives that promote it. NA</a:t>
            </a:r>
            <a:r>
              <a:rPr lang="en-US" sz="1800" dirty="0">
                <a:effectLst/>
                <a:latin typeface="Calibri (Body)"/>
                <a:ea typeface="Calibri" panose="020F0502020204030204" pitchFamily="34" charset="0"/>
                <a:cs typeface="Times New Roman"/>
              </a:rPr>
              <a:t>LA encourages and fosters a diverse, equitable, and inclusive environment within the association and its Affiliated </a:t>
            </a:r>
            <a:r>
              <a:rPr lang="en-US" sz="1800" dirty="0">
                <a:latin typeface="Calibri (Body)"/>
                <a:ea typeface="Calibri" panose="020F0502020204030204" pitchFamily="34" charset="0"/>
                <a:cs typeface="Times New Roman"/>
              </a:rPr>
              <a:t>A</a:t>
            </a:r>
            <a:r>
              <a:rPr lang="en-US" sz="1800" dirty="0">
                <a:effectLst/>
                <a:latin typeface="Calibri (Body)"/>
                <a:ea typeface="Calibri" panose="020F0502020204030204" pitchFamily="34" charset="0"/>
                <a:cs typeface="Times New Roman"/>
              </a:rPr>
              <a:t>ssociations, as well as the law firms, corporations, legal service providers, and paralegal community our members and peers support. NALA strives to partner with Affiliated </a:t>
            </a:r>
            <a:r>
              <a:rPr lang="en-US" sz="1800" dirty="0">
                <a:latin typeface="Calibri (Body)"/>
                <a:ea typeface="Calibri" panose="020F0502020204030204" pitchFamily="34" charset="0"/>
                <a:cs typeface="Times New Roman"/>
              </a:rPr>
              <a:t>A</a:t>
            </a:r>
            <a:r>
              <a:rPr lang="en-US" sz="1800" dirty="0">
                <a:effectLst/>
                <a:latin typeface="Calibri (Body)"/>
                <a:ea typeface="Calibri" panose="020F0502020204030204" pitchFamily="34" charset="0"/>
                <a:cs typeface="Times New Roman"/>
              </a:rPr>
              <a:t>ssociations and other professional legal organizations to advance and promote diversity, equity, and inclusion. </a:t>
            </a:r>
            <a:endParaRPr lang="en-US" sz="2000" b="1" dirty="0"/>
          </a:p>
        </p:txBody>
      </p:sp>
      <p:pic>
        <p:nvPicPr>
          <p:cNvPr id="7" name="Picture 6" descr="A picture containing doll, toy, suit&#10;&#10;Description automatically generated">
            <a:extLst>
              <a:ext uri="{FF2B5EF4-FFF2-40B4-BE49-F238E27FC236}">
                <a16:creationId xmlns:a16="http://schemas.microsoft.com/office/drawing/2014/main" id="{A9C2186C-8F53-4EB6-ACC0-2D5EE0165420}"/>
              </a:ext>
            </a:extLst>
          </p:cNvPr>
          <p:cNvPicPr>
            <a:picLocks noChangeAspect="1"/>
          </p:cNvPicPr>
          <p:nvPr/>
        </p:nvPicPr>
        <p:blipFill>
          <a:blip r:embed="rId4"/>
          <a:stretch>
            <a:fillRect/>
          </a:stretch>
        </p:blipFill>
        <p:spPr>
          <a:xfrm>
            <a:off x="2154428" y="4718984"/>
            <a:ext cx="7883144" cy="1457979"/>
          </a:xfrm>
          <a:prstGeom prst="rect">
            <a:avLst/>
          </a:prstGeom>
        </p:spPr>
      </p:pic>
    </p:spTree>
    <p:extLst>
      <p:ext uri="{BB962C8B-B14F-4D97-AF65-F5344CB8AC3E}">
        <p14:creationId xmlns:p14="http://schemas.microsoft.com/office/powerpoint/2010/main" val="63844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920E1-3E1A-CD46-9EE7-773107A7EE73}"/>
              </a:ext>
            </a:extLst>
          </p:cNvPr>
          <p:cNvPicPr>
            <a:picLocks noChangeAspect="1"/>
          </p:cNvPicPr>
          <p:nvPr/>
        </p:nvPicPr>
        <p:blipFill>
          <a:blip r:embed="rId4"/>
          <a:stretch>
            <a:fillRect/>
          </a:stretch>
        </p:blipFill>
        <p:spPr>
          <a:xfrm>
            <a:off x="6350" y="13607"/>
            <a:ext cx="12179300" cy="6858000"/>
          </a:xfrm>
          <a:prstGeom prst="rect">
            <a:avLst/>
          </a:prstGeom>
        </p:spPr>
      </p:pic>
    </p:spTree>
    <p:custDataLst>
      <p:tags r:id="rId1"/>
    </p:custDataLst>
    <p:extLst>
      <p:ext uri="{BB962C8B-B14F-4D97-AF65-F5344CB8AC3E}">
        <p14:creationId xmlns:p14="http://schemas.microsoft.com/office/powerpoint/2010/main" val="1498201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9BF28-621B-4F7A-94EF-EFCE2F6F8404}"/>
              </a:ext>
            </a:extLst>
          </p:cNvPr>
          <p:cNvSpPr>
            <a:spLocks noGrp="1"/>
          </p:cNvSpPr>
          <p:nvPr>
            <p:ph type="title"/>
          </p:nvPr>
        </p:nvSpPr>
        <p:spPr>
          <a:xfrm>
            <a:off x="838200" y="506612"/>
            <a:ext cx="10515600" cy="670697"/>
          </a:xfrm>
        </p:spPr>
        <p:txBody>
          <a:bodyPr/>
          <a:lstStyle/>
          <a:p>
            <a:r>
              <a:rPr lang="en-US" dirty="0"/>
              <a:t>MEMBERSHIP TYPES</a:t>
            </a:r>
          </a:p>
        </p:txBody>
      </p:sp>
      <p:pic>
        <p:nvPicPr>
          <p:cNvPr id="6" name="Picture 5" descr="A close-up of a network&#10;&#10;Description automatically generated">
            <a:extLst>
              <a:ext uri="{FF2B5EF4-FFF2-40B4-BE49-F238E27FC236}">
                <a16:creationId xmlns:a16="http://schemas.microsoft.com/office/drawing/2014/main" id="{A1C5F5CB-76D6-778F-33B2-D34D1B42AACD}"/>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19" name="Freeform: Shape 18">
            <a:extLst>
              <a:ext uri="{FF2B5EF4-FFF2-40B4-BE49-F238E27FC236}">
                <a16:creationId xmlns:a16="http://schemas.microsoft.com/office/drawing/2014/main" id="{01CE7D90-8142-4E85-8626-658B842AA55F}"/>
              </a:ext>
            </a:extLst>
          </p:cNvPr>
          <p:cNvSpPr/>
          <p:nvPr/>
        </p:nvSpPr>
        <p:spPr>
          <a:xfrm>
            <a:off x="881270" y="1957426"/>
            <a:ext cx="3203971" cy="4298963"/>
          </a:xfrm>
          <a:custGeom>
            <a:avLst/>
            <a:gdLst>
              <a:gd name="connsiteX0" fmla="*/ 0 w 3203971"/>
              <a:gd name="connsiteY0" fmla="*/ 0 h 2816369"/>
              <a:gd name="connsiteX1" fmla="*/ 3203971 w 3203971"/>
              <a:gd name="connsiteY1" fmla="*/ 0 h 2816369"/>
              <a:gd name="connsiteX2" fmla="*/ 3203971 w 3203971"/>
              <a:gd name="connsiteY2" fmla="*/ 2816369 h 2816369"/>
              <a:gd name="connsiteX3" fmla="*/ 0 w 3203971"/>
              <a:gd name="connsiteY3" fmla="*/ 2816369 h 2816369"/>
              <a:gd name="connsiteX4" fmla="*/ 0 w 3203971"/>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2816369">
                <a:moveTo>
                  <a:pt x="0" y="0"/>
                </a:moveTo>
                <a:lnTo>
                  <a:pt x="3203971" y="0"/>
                </a:lnTo>
                <a:lnTo>
                  <a:pt x="3203971" y="2816369"/>
                </a:lnTo>
                <a:lnTo>
                  <a:pt x="0" y="2816369"/>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algn="ctr" defTabSz="800100">
              <a:spcBef>
                <a:spcPct val="0"/>
              </a:spcBef>
            </a:pPr>
            <a:endParaRPr lang="en-US" sz="2800" b="1" spc="300" dirty="0">
              <a:solidFill>
                <a:schemeClr val="tx1"/>
              </a:solidFill>
              <a:latin typeface="Century Gothic" panose="020B0502020202020204" pitchFamily="34" charset="0"/>
            </a:endParaRPr>
          </a:p>
          <a:p>
            <a:pPr marL="171450" lvl="1" algn="ctr" defTabSz="800100">
              <a:spcBef>
                <a:spcPct val="0"/>
              </a:spcBef>
            </a:pPr>
            <a:r>
              <a:rPr lang="en-US" sz="2800" b="1" spc="300" dirty="0">
                <a:solidFill>
                  <a:schemeClr val="tx1"/>
                </a:solidFill>
                <a:latin typeface="Century Gothic" panose="020B0502020202020204" pitchFamily="34" charset="0"/>
              </a:rPr>
              <a:t>ACTIVE</a:t>
            </a:r>
            <a:endParaRPr lang="en-US" sz="2400" dirty="0"/>
          </a:p>
          <a:p>
            <a:pPr marL="171450" lvl="1" defTabSz="800100">
              <a:spcBef>
                <a:spcPct val="0"/>
              </a:spcBef>
              <a:buNone/>
            </a:pPr>
            <a:endParaRPr lang="en-US" sz="1500" kern="1200" dirty="0"/>
          </a:p>
          <a:p>
            <a:pPr marL="171450" lvl="1" defTabSz="800100">
              <a:spcBef>
                <a:spcPct val="0"/>
              </a:spcBef>
              <a:buNone/>
            </a:pPr>
            <a:r>
              <a:rPr lang="en-US" sz="1500" kern="1200" dirty="0"/>
              <a:t>This is our most common membership type. It is the only membership that includes full voting privileges and all the benefits. Active Type Members also have the opportunity to serve on the NALA Board of Directors and other committees.</a:t>
            </a:r>
          </a:p>
          <a:p>
            <a:pPr marL="171450" lvl="1" defTabSz="800100">
              <a:spcBef>
                <a:spcPct val="0"/>
              </a:spcBef>
              <a:buNone/>
            </a:pPr>
            <a:endParaRPr lang="en-US" sz="1500" dirty="0"/>
          </a:p>
          <a:p>
            <a:pPr marL="171450" lvl="1" defTabSz="800100">
              <a:spcBef>
                <a:spcPct val="0"/>
              </a:spcBef>
              <a:buNone/>
            </a:pPr>
            <a:r>
              <a:rPr lang="en-US" sz="1500" kern="1200" dirty="0"/>
              <a:t>*Contact NALA to learn more about discounts for Organizations and members of affiliated associations.</a:t>
            </a:r>
          </a:p>
        </p:txBody>
      </p:sp>
      <p:sp>
        <p:nvSpPr>
          <p:cNvPr id="32" name="Freeform: Shape 31">
            <a:extLst>
              <a:ext uri="{FF2B5EF4-FFF2-40B4-BE49-F238E27FC236}">
                <a16:creationId xmlns:a16="http://schemas.microsoft.com/office/drawing/2014/main" id="{689D4A58-F5BF-4FBF-B25C-9E2F309C46B9}"/>
              </a:ext>
            </a:extLst>
          </p:cNvPr>
          <p:cNvSpPr/>
          <p:nvPr/>
        </p:nvSpPr>
        <p:spPr>
          <a:xfrm>
            <a:off x="4494013" y="1944936"/>
            <a:ext cx="3203971" cy="4305566"/>
          </a:xfrm>
          <a:custGeom>
            <a:avLst/>
            <a:gdLst>
              <a:gd name="connsiteX0" fmla="*/ 0 w 3203971"/>
              <a:gd name="connsiteY0" fmla="*/ 0 h 2816369"/>
              <a:gd name="connsiteX1" fmla="*/ 3203971 w 3203971"/>
              <a:gd name="connsiteY1" fmla="*/ 0 h 2816369"/>
              <a:gd name="connsiteX2" fmla="*/ 3203971 w 3203971"/>
              <a:gd name="connsiteY2" fmla="*/ 2816369 h 2816369"/>
              <a:gd name="connsiteX3" fmla="*/ 0 w 3203971"/>
              <a:gd name="connsiteY3" fmla="*/ 2816369 h 2816369"/>
              <a:gd name="connsiteX4" fmla="*/ 0 w 3203971"/>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2816369">
                <a:moveTo>
                  <a:pt x="0" y="0"/>
                </a:moveTo>
                <a:lnTo>
                  <a:pt x="3203971" y="0"/>
                </a:lnTo>
                <a:lnTo>
                  <a:pt x="3203971" y="2816369"/>
                </a:lnTo>
                <a:lnTo>
                  <a:pt x="0" y="2816369"/>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algn="ctr" defTabSz="800100">
              <a:spcBef>
                <a:spcPct val="0"/>
              </a:spcBef>
            </a:pPr>
            <a:endParaRPr lang="en-US" sz="2400" dirty="0"/>
          </a:p>
          <a:p>
            <a:pPr marL="171450" lvl="1" algn="ctr" defTabSz="800100">
              <a:spcBef>
                <a:spcPct val="0"/>
              </a:spcBef>
            </a:pPr>
            <a:r>
              <a:rPr lang="en-US" b="1" spc="300" dirty="0">
                <a:solidFill>
                  <a:schemeClr val="tx1"/>
                </a:solidFill>
                <a:latin typeface="Century Gothic" panose="020B0502020202020204" pitchFamily="34" charset="0"/>
              </a:rPr>
              <a:t>ASSOCIATE/</a:t>
            </a:r>
            <a:br>
              <a:rPr lang="en-US" b="1" spc="300" dirty="0">
                <a:solidFill>
                  <a:schemeClr val="tx1"/>
                </a:solidFill>
                <a:latin typeface="Century Gothic" panose="020B0502020202020204" pitchFamily="34" charset="0"/>
              </a:rPr>
            </a:br>
            <a:r>
              <a:rPr lang="en-US" b="1" spc="300" dirty="0">
                <a:solidFill>
                  <a:schemeClr val="tx1"/>
                </a:solidFill>
                <a:latin typeface="Century Gothic" panose="020B0502020202020204" pitchFamily="34" charset="0"/>
              </a:rPr>
              <a:t>SUSTAINING</a:t>
            </a:r>
          </a:p>
          <a:p>
            <a:pPr marL="171450" lvl="1" algn="ctr" defTabSz="800100">
              <a:spcBef>
                <a:spcPct val="0"/>
              </a:spcBef>
            </a:pPr>
            <a:endParaRPr lang="en-US" sz="1600" dirty="0"/>
          </a:p>
          <a:p>
            <a:pPr marL="171450" lvl="1" defTabSz="800100">
              <a:spcBef>
                <a:spcPct val="0"/>
              </a:spcBef>
              <a:buNone/>
            </a:pPr>
            <a:r>
              <a:rPr lang="en-US" sz="1600" dirty="0"/>
              <a:t>Associate/Sustaining Members receive member benefits excluding those only for Active Type Members.</a:t>
            </a:r>
          </a:p>
          <a:p>
            <a:pPr marL="171450" lvl="1" defTabSz="800100">
              <a:spcBef>
                <a:spcPct val="0"/>
              </a:spcBef>
              <a:buNone/>
            </a:pPr>
            <a:endParaRPr lang="en-US" sz="1600" dirty="0"/>
          </a:p>
          <a:p>
            <a:pPr marL="171450" lvl="1" defTabSz="800100">
              <a:spcBef>
                <a:spcPct val="0"/>
              </a:spcBef>
              <a:buNone/>
            </a:pPr>
            <a:r>
              <a:rPr lang="en-US" sz="1600" dirty="0"/>
              <a:t>This membership is ideal for those who are not paralegals but endorse and promote the paralegal profession. </a:t>
            </a:r>
            <a:endParaRPr lang="en-US" sz="1600" kern="1200" dirty="0"/>
          </a:p>
        </p:txBody>
      </p:sp>
      <p:sp>
        <p:nvSpPr>
          <p:cNvPr id="34" name="Freeform: Shape 33">
            <a:extLst>
              <a:ext uri="{FF2B5EF4-FFF2-40B4-BE49-F238E27FC236}">
                <a16:creationId xmlns:a16="http://schemas.microsoft.com/office/drawing/2014/main" id="{897D75FE-9DE6-494E-9733-53F28718AF10}"/>
              </a:ext>
            </a:extLst>
          </p:cNvPr>
          <p:cNvSpPr/>
          <p:nvPr/>
        </p:nvSpPr>
        <p:spPr>
          <a:xfrm>
            <a:off x="8149829" y="1944936"/>
            <a:ext cx="3203971" cy="4305566"/>
          </a:xfrm>
          <a:custGeom>
            <a:avLst/>
            <a:gdLst>
              <a:gd name="connsiteX0" fmla="*/ 0 w 3203971"/>
              <a:gd name="connsiteY0" fmla="*/ 0 h 2816369"/>
              <a:gd name="connsiteX1" fmla="*/ 3203971 w 3203971"/>
              <a:gd name="connsiteY1" fmla="*/ 0 h 2816369"/>
              <a:gd name="connsiteX2" fmla="*/ 3203971 w 3203971"/>
              <a:gd name="connsiteY2" fmla="*/ 2816369 h 2816369"/>
              <a:gd name="connsiteX3" fmla="*/ 0 w 3203971"/>
              <a:gd name="connsiteY3" fmla="*/ 2816369 h 2816369"/>
              <a:gd name="connsiteX4" fmla="*/ 0 w 3203971"/>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2816369">
                <a:moveTo>
                  <a:pt x="0" y="0"/>
                </a:moveTo>
                <a:lnTo>
                  <a:pt x="3203971" y="0"/>
                </a:lnTo>
                <a:lnTo>
                  <a:pt x="3203971" y="2816369"/>
                </a:lnTo>
                <a:lnTo>
                  <a:pt x="0" y="2816369"/>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algn="ctr" defTabSz="800100">
              <a:spcBef>
                <a:spcPct val="0"/>
              </a:spcBef>
            </a:pPr>
            <a:endParaRPr lang="en-US" sz="2800" b="1" spc="300" dirty="0">
              <a:solidFill>
                <a:schemeClr val="tx1"/>
              </a:solidFill>
              <a:latin typeface="Century Gothic" panose="020B0502020202020204" pitchFamily="34" charset="0"/>
            </a:endParaRPr>
          </a:p>
          <a:p>
            <a:pPr marL="171450" lvl="1" algn="ctr" defTabSz="800100">
              <a:spcBef>
                <a:spcPct val="0"/>
              </a:spcBef>
            </a:pPr>
            <a:r>
              <a:rPr lang="en-US" sz="2800" b="1" spc="300" dirty="0">
                <a:solidFill>
                  <a:schemeClr val="tx1"/>
                </a:solidFill>
                <a:latin typeface="Century Gothic" panose="020B0502020202020204" pitchFamily="34" charset="0"/>
              </a:rPr>
              <a:t>STUDENT</a:t>
            </a:r>
            <a:endParaRPr lang="en-US" sz="1600" kern="1200" dirty="0"/>
          </a:p>
          <a:p>
            <a:pPr marL="171450" lvl="1" algn="ctr" defTabSz="800100">
              <a:spcBef>
                <a:spcPct val="0"/>
              </a:spcBef>
              <a:buNone/>
            </a:pPr>
            <a:endParaRPr lang="en-US" sz="1600" dirty="0"/>
          </a:p>
          <a:p>
            <a:pPr marL="171450" lvl="1" defTabSz="800100">
              <a:spcBef>
                <a:spcPct val="0"/>
              </a:spcBef>
              <a:buNone/>
            </a:pPr>
            <a:r>
              <a:rPr lang="en-US" sz="1600" kern="1200" dirty="0"/>
              <a:t>Student Members receive member benefits excluding those for only Active Type Members.</a:t>
            </a:r>
          </a:p>
          <a:p>
            <a:pPr marL="171450" lvl="1" defTabSz="800100">
              <a:spcBef>
                <a:spcPct val="0"/>
              </a:spcBef>
              <a:buNone/>
            </a:pPr>
            <a:endParaRPr lang="en-US" sz="1600" dirty="0"/>
          </a:p>
          <a:p>
            <a:pPr marL="171450" lvl="1" defTabSz="800100">
              <a:spcBef>
                <a:spcPct val="0"/>
              </a:spcBef>
              <a:buNone/>
            </a:pPr>
            <a:r>
              <a:rPr lang="en-US" sz="1600" dirty="0"/>
              <a:t>This membership is geared towards students who are in good standing and are pursuing a course of study as a paralegal.</a:t>
            </a:r>
            <a:endParaRPr lang="en-US" sz="1600" kern="1200" dirty="0"/>
          </a:p>
        </p:txBody>
      </p:sp>
      <p:sp>
        <p:nvSpPr>
          <p:cNvPr id="2" name="Oval 1">
            <a:extLst>
              <a:ext uri="{FF2B5EF4-FFF2-40B4-BE49-F238E27FC236}">
                <a16:creationId xmlns:a16="http://schemas.microsoft.com/office/drawing/2014/main" id="{7870368E-20B4-304B-AF1A-604FF24EFB10}"/>
              </a:ext>
            </a:extLst>
          </p:cNvPr>
          <p:cNvSpPr/>
          <p:nvPr/>
        </p:nvSpPr>
        <p:spPr>
          <a:xfrm>
            <a:off x="1933290" y="1315263"/>
            <a:ext cx="995440" cy="995440"/>
          </a:xfrm>
          <a:prstGeom prst="ellipse">
            <a:avLst/>
          </a:prstGeom>
          <a:solidFill>
            <a:schemeClr val="bg1"/>
          </a:solidFill>
          <a:ln w="19050">
            <a:solidFill>
              <a:srgbClr val="008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888B876F-4F7C-3643-B23C-AB9783D17AAA}"/>
              </a:ext>
            </a:extLst>
          </p:cNvPr>
          <p:cNvSpPr txBox="1"/>
          <p:nvPr/>
        </p:nvSpPr>
        <p:spPr>
          <a:xfrm>
            <a:off x="1933290" y="1557365"/>
            <a:ext cx="995440" cy="461665"/>
          </a:xfrm>
          <a:prstGeom prst="rect">
            <a:avLst/>
          </a:prstGeom>
          <a:noFill/>
        </p:spPr>
        <p:txBody>
          <a:bodyPr wrap="square" rtlCol="0">
            <a:spAutoFit/>
          </a:bodyPr>
          <a:lstStyle/>
          <a:p>
            <a:pPr algn="ctr"/>
            <a:r>
              <a:rPr lang="en-US" sz="2400" b="1" dirty="0">
                <a:solidFill>
                  <a:srgbClr val="008CD2"/>
                </a:solidFill>
                <a:latin typeface="Century Gothic" panose="020B0502020202020204" pitchFamily="34" charset="0"/>
              </a:rPr>
              <a:t>$154</a:t>
            </a:r>
          </a:p>
        </p:txBody>
      </p:sp>
      <p:sp>
        <p:nvSpPr>
          <p:cNvPr id="5" name="TextBox 4">
            <a:extLst>
              <a:ext uri="{FF2B5EF4-FFF2-40B4-BE49-F238E27FC236}">
                <a16:creationId xmlns:a16="http://schemas.microsoft.com/office/drawing/2014/main" id="{A9E8E7A2-297A-AE4A-A0C8-40160EEB5973}"/>
              </a:ext>
            </a:extLst>
          </p:cNvPr>
          <p:cNvSpPr txBox="1"/>
          <p:nvPr/>
        </p:nvSpPr>
        <p:spPr>
          <a:xfrm>
            <a:off x="2066846" y="1963221"/>
            <a:ext cx="723013" cy="230832"/>
          </a:xfrm>
          <a:prstGeom prst="rect">
            <a:avLst/>
          </a:prstGeom>
          <a:noFill/>
        </p:spPr>
        <p:txBody>
          <a:bodyPr wrap="square" rtlCol="0">
            <a:spAutoFit/>
          </a:bodyPr>
          <a:lstStyle/>
          <a:p>
            <a:pPr algn="ctr"/>
            <a:r>
              <a:rPr lang="en-US" sz="900" b="1" dirty="0">
                <a:solidFill>
                  <a:schemeClr val="tx1">
                    <a:lumMod val="65000"/>
                    <a:lumOff val="35000"/>
                  </a:schemeClr>
                </a:solidFill>
                <a:latin typeface="Century Gothic" panose="020B0502020202020204" pitchFamily="34" charset="0"/>
              </a:rPr>
              <a:t>PER YEAR</a:t>
            </a:r>
          </a:p>
        </p:txBody>
      </p:sp>
      <p:sp>
        <p:nvSpPr>
          <p:cNvPr id="17" name="Oval 16">
            <a:extLst>
              <a:ext uri="{FF2B5EF4-FFF2-40B4-BE49-F238E27FC236}">
                <a16:creationId xmlns:a16="http://schemas.microsoft.com/office/drawing/2014/main" id="{F1256D0F-0D80-3D4D-859F-37C4DA850CC6}"/>
              </a:ext>
            </a:extLst>
          </p:cNvPr>
          <p:cNvSpPr/>
          <p:nvPr/>
        </p:nvSpPr>
        <p:spPr>
          <a:xfrm>
            <a:off x="5598280" y="1315263"/>
            <a:ext cx="995440" cy="995440"/>
          </a:xfrm>
          <a:prstGeom prst="ellipse">
            <a:avLst/>
          </a:prstGeom>
          <a:solidFill>
            <a:schemeClr val="bg1"/>
          </a:solidFill>
          <a:ln w="19050">
            <a:solidFill>
              <a:srgbClr val="67B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TextBox 19">
            <a:extLst>
              <a:ext uri="{FF2B5EF4-FFF2-40B4-BE49-F238E27FC236}">
                <a16:creationId xmlns:a16="http://schemas.microsoft.com/office/drawing/2014/main" id="{B708B022-4075-D743-80CB-F874AF18D9B4}"/>
              </a:ext>
            </a:extLst>
          </p:cNvPr>
          <p:cNvSpPr txBox="1"/>
          <p:nvPr/>
        </p:nvSpPr>
        <p:spPr>
          <a:xfrm>
            <a:off x="5598280" y="1557365"/>
            <a:ext cx="995440" cy="461665"/>
          </a:xfrm>
          <a:prstGeom prst="rect">
            <a:avLst/>
          </a:prstGeom>
          <a:noFill/>
        </p:spPr>
        <p:txBody>
          <a:bodyPr wrap="square" rtlCol="0">
            <a:spAutoFit/>
          </a:bodyPr>
          <a:lstStyle/>
          <a:p>
            <a:pPr algn="ctr"/>
            <a:r>
              <a:rPr lang="en-US" sz="2400" b="1" dirty="0">
                <a:solidFill>
                  <a:srgbClr val="67BD49"/>
                </a:solidFill>
                <a:latin typeface="Century Gothic" panose="020B0502020202020204" pitchFamily="34" charset="0"/>
              </a:rPr>
              <a:t>$129</a:t>
            </a:r>
          </a:p>
        </p:txBody>
      </p:sp>
      <p:sp>
        <p:nvSpPr>
          <p:cNvPr id="21" name="TextBox 20">
            <a:extLst>
              <a:ext uri="{FF2B5EF4-FFF2-40B4-BE49-F238E27FC236}">
                <a16:creationId xmlns:a16="http://schemas.microsoft.com/office/drawing/2014/main" id="{2BBA0401-828E-214B-BAAE-DC91788C216F}"/>
              </a:ext>
            </a:extLst>
          </p:cNvPr>
          <p:cNvSpPr txBox="1"/>
          <p:nvPr/>
        </p:nvSpPr>
        <p:spPr>
          <a:xfrm>
            <a:off x="5731836" y="1963221"/>
            <a:ext cx="723013" cy="230832"/>
          </a:xfrm>
          <a:prstGeom prst="rect">
            <a:avLst/>
          </a:prstGeom>
          <a:noFill/>
        </p:spPr>
        <p:txBody>
          <a:bodyPr wrap="square" rtlCol="0">
            <a:spAutoFit/>
          </a:bodyPr>
          <a:lstStyle/>
          <a:p>
            <a:pPr algn="ctr"/>
            <a:r>
              <a:rPr lang="en-US" sz="900" b="1" dirty="0">
                <a:solidFill>
                  <a:schemeClr val="tx1">
                    <a:lumMod val="65000"/>
                    <a:lumOff val="35000"/>
                  </a:schemeClr>
                </a:solidFill>
                <a:latin typeface="Century Gothic" panose="020B0502020202020204" pitchFamily="34" charset="0"/>
              </a:rPr>
              <a:t>PER YEAR</a:t>
            </a:r>
          </a:p>
        </p:txBody>
      </p:sp>
      <p:sp>
        <p:nvSpPr>
          <p:cNvPr id="22" name="Oval 21">
            <a:extLst>
              <a:ext uri="{FF2B5EF4-FFF2-40B4-BE49-F238E27FC236}">
                <a16:creationId xmlns:a16="http://schemas.microsoft.com/office/drawing/2014/main" id="{A464765C-DA6A-F142-9FB4-854B325BA12C}"/>
              </a:ext>
            </a:extLst>
          </p:cNvPr>
          <p:cNvSpPr/>
          <p:nvPr/>
        </p:nvSpPr>
        <p:spPr>
          <a:xfrm>
            <a:off x="9269264" y="1315263"/>
            <a:ext cx="995440" cy="995440"/>
          </a:xfrm>
          <a:prstGeom prst="ellipse">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E89A41"/>
                </a:solidFill>
              </a:rPr>
              <a:t>      </a:t>
            </a:r>
          </a:p>
        </p:txBody>
      </p:sp>
      <p:sp>
        <p:nvSpPr>
          <p:cNvPr id="23" name="TextBox 22">
            <a:extLst>
              <a:ext uri="{FF2B5EF4-FFF2-40B4-BE49-F238E27FC236}">
                <a16:creationId xmlns:a16="http://schemas.microsoft.com/office/drawing/2014/main" id="{CB8BBB28-0282-414C-8D0C-1F9C30B3947F}"/>
              </a:ext>
            </a:extLst>
          </p:cNvPr>
          <p:cNvSpPr txBox="1"/>
          <p:nvPr/>
        </p:nvSpPr>
        <p:spPr>
          <a:xfrm>
            <a:off x="9269264" y="1557365"/>
            <a:ext cx="995440" cy="461665"/>
          </a:xfrm>
          <a:prstGeom prst="rect">
            <a:avLst/>
          </a:prstGeom>
          <a:noFill/>
        </p:spPr>
        <p:txBody>
          <a:bodyPr wrap="square" rtlCol="0">
            <a:spAutoFit/>
          </a:bodyPr>
          <a:lstStyle/>
          <a:p>
            <a:pPr algn="ctr"/>
            <a:r>
              <a:rPr lang="en-US" sz="2400" b="1" dirty="0">
                <a:solidFill>
                  <a:srgbClr val="E89A41"/>
                </a:solidFill>
                <a:latin typeface="Century Gothic" panose="020B0502020202020204" pitchFamily="34" charset="0"/>
              </a:rPr>
              <a:t>$50</a:t>
            </a:r>
          </a:p>
        </p:txBody>
      </p:sp>
      <p:sp>
        <p:nvSpPr>
          <p:cNvPr id="25" name="TextBox 24">
            <a:extLst>
              <a:ext uri="{FF2B5EF4-FFF2-40B4-BE49-F238E27FC236}">
                <a16:creationId xmlns:a16="http://schemas.microsoft.com/office/drawing/2014/main" id="{F6186128-1770-774D-94D4-59A4BEBB9AC8}"/>
              </a:ext>
            </a:extLst>
          </p:cNvPr>
          <p:cNvSpPr txBox="1"/>
          <p:nvPr/>
        </p:nvSpPr>
        <p:spPr>
          <a:xfrm>
            <a:off x="9402820" y="1963221"/>
            <a:ext cx="723013" cy="230832"/>
          </a:xfrm>
          <a:prstGeom prst="rect">
            <a:avLst/>
          </a:prstGeom>
          <a:noFill/>
        </p:spPr>
        <p:txBody>
          <a:bodyPr wrap="square" rtlCol="0">
            <a:spAutoFit/>
          </a:bodyPr>
          <a:lstStyle/>
          <a:p>
            <a:pPr algn="ctr"/>
            <a:r>
              <a:rPr lang="en-US" sz="900" b="1" dirty="0">
                <a:solidFill>
                  <a:schemeClr val="tx1">
                    <a:lumMod val="65000"/>
                    <a:lumOff val="35000"/>
                  </a:schemeClr>
                </a:solidFill>
                <a:latin typeface="Century Gothic" panose="020B0502020202020204" pitchFamily="34" charset="0"/>
              </a:rPr>
              <a:t>PER YEAR</a:t>
            </a:r>
          </a:p>
        </p:txBody>
      </p:sp>
    </p:spTree>
    <p:custDataLst>
      <p:tags r:id="rId1"/>
    </p:custDataLst>
    <p:extLst>
      <p:ext uri="{BB962C8B-B14F-4D97-AF65-F5344CB8AC3E}">
        <p14:creationId xmlns:p14="http://schemas.microsoft.com/office/powerpoint/2010/main" val="2770727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C432-51A1-B2FE-AD3F-1ABE39632490}"/>
              </a:ext>
            </a:extLst>
          </p:cNvPr>
          <p:cNvSpPr>
            <a:spLocks noGrp="1"/>
          </p:cNvSpPr>
          <p:nvPr>
            <p:ph type="title"/>
          </p:nvPr>
        </p:nvSpPr>
        <p:spPr/>
        <p:txBody>
          <a:bodyPr/>
          <a:lstStyle/>
          <a:p>
            <a:r>
              <a:rPr lang="en-US" dirty="0"/>
              <a:t>$5 Student Membership</a:t>
            </a:r>
          </a:p>
        </p:txBody>
      </p:sp>
      <p:pic>
        <p:nvPicPr>
          <p:cNvPr id="4" name="Picture 3" descr="A close-up of a network&#10;&#10;Description automatically generated">
            <a:extLst>
              <a:ext uri="{FF2B5EF4-FFF2-40B4-BE49-F238E27FC236}">
                <a16:creationId xmlns:a16="http://schemas.microsoft.com/office/drawing/2014/main" id="{EE86D9D0-DDFC-AF4E-17E5-7909CACC8AD8}"/>
              </a:ext>
            </a:extLst>
          </p:cNvPr>
          <p:cNvPicPr>
            <a:picLocks noChangeAspect="1"/>
          </p:cNvPicPr>
          <p:nvPr/>
        </p:nvPicPr>
        <p:blipFill>
          <a:blip r:embed="rId3"/>
          <a:stretch>
            <a:fillRect/>
          </a:stretch>
        </p:blipFill>
        <p:spPr>
          <a:xfrm>
            <a:off x="6477714" y="4487635"/>
            <a:ext cx="5714286" cy="1904762"/>
          </a:xfrm>
          <a:prstGeom prst="rect">
            <a:avLst/>
          </a:prstGeom>
        </p:spPr>
      </p:pic>
      <p:pic>
        <p:nvPicPr>
          <p:cNvPr id="6" name="Picture 5" descr="A person with a green background&#10;&#10;Description automatically generated">
            <a:extLst>
              <a:ext uri="{FF2B5EF4-FFF2-40B4-BE49-F238E27FC236}">
                <a16:creationId xmlns:a16="http://schemas.microsoft.com/office/drawing/2014/main" id="{8893FDC4-A97F-4964-E986-B87D8DEAEF28}"/>
              </a:ext>
            </a:extLst>
          </p:cNvPr>
          <p:cNvPicPr>
            <a:picLocks noChangeAspect="1"/>
          </p:cNvPicPr>
          <p:nvPr/>
        </p:nvPicPr>
        <p:blipFill>
          <a:blip r:embed="rId4"/>
          <a:stretch>
            <a:fillRect/>
          </a:stretch>
        </p:blipFill>
        <p:spPr>
          <a:xfrm>
            <a:off x="326353" y="1348304"/>
            <a:ext cx="11583707" cy="3861236"/>
          </a:xfrm>
          <a:prstGeom prst="rect">
            <a:avLst/>
          </a:prstGeom>
        </p:spPr>
      </p:pic>
      <p:pic>
        <p:nvPicPr>
          <p:cNvPr id="8" name="Picture 7" descr="A logo for a legal organization&#10;&#10;Description automatically generated with medium confidence">
            <a:hlinkClick r:id="rId5"/>
            <a:extLst>
              <a:ext uri="{FF2B5EF4-FFF2-40B4-BE49-F238E27FC236}">
                <a16:creationId xmlns:a16="http://schemas.microsoft.com/office/drawing/2014/main" id="{6C3911E5-2FD7-45F7-6BB3-A66E2355FCE0}"/>
              </a:ext>
            </a:extLst>
          </p:cNvPr>
          <p:cNvPicPr>
            <a:picLocks noChangeAspect="1"/>
          </p:cNvPicPr>
          <p:nvPr/>
        </p:nvPicPr>
        <p:blipFill>
          <a:blip r:embed="rId6"/>
          <a:stretch>
            <a:fillRect/>
          </a:stretch>
        </p:blipFill>
        <p:spPr>
          <a:xfrm>
            <a:off x="5433682" y="5209540"/>
            <a:ext cx="2088064" cy="1475262"/>
          </a:xfrm>
          <a:prstGeom prst="rect">
            <a:avLst/>
          </a:prstGeom>
        </p:spPr>
      </p:pic>
    </p:spTree>
    <p:extLst>
      <p:ext uri="{BB962C8B-B14F-4D97-AF65-F5344CB8AC3E}">
        <p14:creationId xmlns:p14="http://schemas.microsoft.com/office/powerpoint/2010/main" val="148372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AB4A3E-3555-429E-902B-E052387A9F15}"/>
              </a:ext>
            </a:extLst>
          </p:cNvPr>
          <p:cNvSpPr>
            <a:spLocks noGrp="1"/>
          </p:cNvSpPr>
          <p:nvPr>
            <p:ph idx="1"/>
          </p:nvPr>
        </p:nvSpPr>
        <p:spPr>
          <a:xfrm>
            <a:off x="1128091" y="1675839"/>
            <a:ext cx="9935816" cy="2248788"/>
          </a:xfrm>
        </p:spPr>
        <p:txBody>
          <a:bodyPr>
            <a:normAutofit/>
          </a:bodyPr>
          <a:lstStyle/>
          <a:p>
            <a:r>
              <a:rPr lang="en-US" sz="1800" dirty="0"/>
              <a:t>NALA's award-winning quarterly journal, </a:t>
            </a:r>
            <a:r>
              <a:rPr lang="en-US" sz="1800" i="1" dirty="0"/>
              <a:t>Facts &amp; Findings</a:t>
            </a:r>
            <a:r>
              <a:rPr lang="en-US" sz="1800" dirty="0"/>
              <a:t>, is a premier source of information designed specifically for paralegals. This magazine offers the best in educational articles written by paralegals, attorneys, and other experts. In addition to feature articles, each issue includes columns on ethics and technology.</a:t>
            </a:r>
          </a:p>
          <a:p>
            <a:endParaRPr lang="en-US" sz="1800" dirty="0"/>
          </a:p>
          <a:p>
            <a:r>
              <a:rPr lang="en-US" sz="1800" dirty="0"/>
              <a:t>NALA members receive a complimentary yearly subscription to these journals. Members can access all issues anytime directly from their personal NALA account. Non-members can subscribe for $35 per year.</a:t>
            </a:r>
          </a:p>
          <a:p>
            <a:endParaRPr lang="en-US" sz="1800" dirty="0"/>
          </a:p>
        </p:txBody>
      </p:sp>
      <p:pic>
        <p:nvPicPr>
          <p:cNvPr id="5" name="Picture 4" descr="A close up of a logo&#10;&#10;Description automatically generated">
            <a:extLst>
              <a:ext uri="{FF2B5EF4-FFF2-40B4-BE49-F238E27FC236}">
                <a16:creationId xmlns:a16="http://schemas.microsoft.com/office/drawing/2014/main" id="{BC0815A0-6DE4-4D4B-90D9-34147AED58BE}"/>
              </a:ext>
            </a:extLst>
          </p:cNvPr>
          <p:cNvPicPr>
            <a:picLocks noChangeAspect="1"/>
          </p:cNvPicPr>
          <p:nvPr/>
        </p:nvPicPr>
        <p:blipFill>
          <a:blip r:embed="rId3"/>
          <a:stretch>
            <a:fillRect/>
          </a:stretch>
        </p:blipFill>
        <p:spPr>
          <a:xfrm>
            <a:off x="3245643" y="597050"/>
            <a:ext cx="5700713" cy="929004"/>
          </a:xfrm>
          <a:prstGeom prst="rect">
            <a:avLst/>
          </a:prstGeom>
        </p:spPr>
      </p:pic>
      <p:pic>
        <p:nvPicPr>
          <p:cNvPr id="2" name="Picture 1" descr="A close-up of a network&#10;&#10;Description automatically generated">
            <a:extLst>
              <a:ext uri="{FF2B5EF4-FFF2-40B4-BE49-F238E27FC236}">
                <a16:creationId xmlns:a16="http://schemas.microsoft.com/office/drawing/2014/main" id="{32A5A178-BAB9-A1D6-273C-C38BAD9CA747}"/>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9" name="Picture 8" descr="A picture containing photo, many, city, street&#10;&#10;Description automatically generated">
            <a:extLst>
              <a:ext uri="{FF2B5EF4-FFF2-40B4-BE49-F238E27FC236}">
                <a16:creationId xmlns:a16="http://schemas.microsoft.com/office/drawing/2014/main" id="{BD63937D-50FE-474D-938D-8A98F4316225}"/>
              </a:ext>
            </a:extLst>
          </p:cNvPr>
          <p:cNvPicPr>
            <a:picLocks noChangeAspect="1"/>
          </p:cNvPicPr>
          <p:nvPr/>
        </p:nvPicPr>
        <p:blipFill rotWithShape="1">
          <a:blip r:embed="rId5"/>
          <a:srcRect r="72390" b="5885"/>
          <a:stretch/>
        </p:blipFill>
        <p:spPr>
          <a:xfrm>
            <a:off x="4795299" y="4074411"/>
            <a:ext cx="1411861" cy="1821421"/>
          </a:xfrm>
          <a:prstGeom prst="rect">
            <a:avLst/>
          </a:prstGeom>
        </p:spPr>
      </p:pic>
      <p:pic>
        <p:nvPicPr>
          <p:cNvPr id="11" name="Picture 10" descr="A picture containing photo, many, city, street&#10;&#10;Description automatically generated">
            <a:extLst>
              <a:ext uri="{FF2B5EF4-FFF2-40B4-BE49-F238E27FC236}">
                <a16:creationId xmlns:a16="http://schemas.microsoft.com/office/drawing/2014/main" id="{53B6CFAF-99B7-44B4-BF8B-3B643C4FCE77}"/>
              </a:ext>
            </a:extLst>
          </p:cNvPr>
          <p:cNvPicPr>
            <a:picLocks noChangeAspect="1"/>
          </p:cNvPicPr>
          <p:nvPr/>
        </p:nvPicPr>
        <p:blipFill rotWithShape="1">
          <a:blip r:embed="rId5"/>
          <a:srcRect l="36150" r="35826"/>
          <a:stretch/>
        </p:blipFill>
        <p:spPr>
          <a:xfrm>
            <a:off x="6643888" y="4074411"/>
            <a:ext cx="1433015" cy="1935311"/>
          </a:xfrm>
          <a:prstGeom prst="rect">
            <a:avLst/>
          </a:prstGeom>
        </p:spPr>
      </p:pic>
      <p:pic>
        <p:nvPicPr>
          <p:cNvPr id="13" name="Picture 12" descr="A picture containing photo, many, city, street&#10;&#10;Description automatically generated">
            <a:extLst>
              <a:ext uri="{FF2B5EF4-FFF2-40B4-BE49-F238E27FC236}">
                <a16:creationId xmlns:a16="http://schemas.microsoft.com/office/drawing/2014/main" id="{72D32722-F923-4E16-8F50-3921B12FD076}"/>
              </a:ext>
            </a:extLst>
          </p:cNvPr>
          <p:cNvPicPr>
            <a:picLocks noChangeAspect="1"/>
          </p:cNvPicPr>
          <p:nvPr/>
        </p:nvPicPr>
        <p:blipFill rotWithShape="1">
          <a:blip r:embed="rId5"/>
          <a:srcRect l="71913" r="-1" b="4474"/>
          <a:stretch/>
        </p:blipFill>
        <p:spPr>
          <a:xfrm>
            <a:off x="8472688" y="4074412"/>
            <a:ext cx="1436298" cy="1848716"/>
          </a:xfrm>
          <a:prstGeom prst="rect">
            <a:avLst/>
          </a:prstGeom>
        </p:spPr>
      </p:pic>
      <p:sp>
        <p:nvSpPr>
          <p:cNvPr id="15" name="TextBox 14">
            <a:extLst>
              <a:ext uri="{FF2B5EF4-FFF2-40B4-BE49-F238E27FC236}">
                <a16:creationId xmlns:a16="http://schemas.microsoft.com/office/drawing/2014/main" id="{F8FA0C04-74AD-4143-A34B-BE9FE8B04787}"/>
              </a:ext>
            </a:extLst>
          </p:cNvPr>
          <p:cNvSpPr txBox="1"/>
          <p:nvPr/>
        </p:nvSpPr>
        <p:spPr>
          <a:xfrm>
            <a:off x="1712159" y="4232874"/>
            <a:ext cx="2521746" cy="1200329"/>
          </a:xfrm>
          <a:prstGeom prst="rect">
            <a:avLst/>
          </a:prstGeom>
          <a:noFill/>
        </p:spPr>
        <p:txBody>
          <a:bodyPr wrap="square" rtlCol="0">
            <a:spAutoFit/>
          </a:bodyPr>
          <a:lstStyle/>
          <a:p>
            <a:pPr algn="ctr"/>
            <a:r>
              <a:rPr lang="en-US" b="1" spc="100" dirty="0">
                <a:solidFill>
                  <a:srgbClr val="67BD49"/>
                </a:solidFill>
                <a:latin typeface="Century Gothic" panose="020B0502020202020204" pitchFamily="34" charset="0"/>
              </a:rPr>
              <a:t>MEMBERS CAN ALSO EARN FREE CLE FOR READING SELECT ARTICLES</a:t>
            </a:r>
            <a:r>
              <a:rPr lang="en-US" b="1" spc="200" dirty="0">
                <a:solidFill>
                  <a:srgbClr val="67BD49"/>
                </a:solidFill>
                <a:latin typeface="Century Gothic" panose="020B0502020202020204" pitchFamily="34" charset="0"/>
              </a:rPr>
              <a:t>!</a:t>
            </a:r>
          </a:p>
        </p:txBody>
      </p:sp>
    </p:spTree>
    <p:extLst>
      <p:ext uri="{BB962C8B-B14F-4D97-AF65-F5344CB8AC3E}">
        <p14:creationId xmlns:p14="http://schemas.microsoft.com/office/powerpoint/2010/main" val="243893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4EB83-52A3-420D-8881-6351289AC757}"/>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spc="300" dirty="0">
                <a:latin typeface="Century Gothic" panose="020B0502020202020204" pitchFamily="34" charset="0"/>
                <a:ea typeface="+mj-ea"/>
                <a:cs typeface="+mj-cs"/>
              </a:rPr>
              <a:t>NALA RESOURCES FOR </a:t>
            </a:r>
            <a:br>
              <a:rPr lang="en-US" sz="3200" b="1" kern="1200" spc="300" dirty="0">
                <a:latin typeface="Century Gothic" panose="020B0502020202020204" pitchFamily="34" charset="0"/>
                <a:ea typeface="+mj-ea"/>
                <a:cs typeface="+mj-cs"/>
              </a:rPr>
            </a:br>
            <a:r>
              <a:rPr lang="en-US" sz="3200" b="1" kern="1200" spc="300" dirty="0">
                <a:latin typeface="Century Gothic" panose="020B0502020202020204" pitchFamily="34" charset="0"/>
                <a:ea typeface="+mj-ea"/>
                <a:cs typeface="+mj-cs"/>
              </a:rPr>
              <a:t>THE PARALEGAL PROFESSION</a:t>
            </a:r>
          </a:p>
        </p:txBody>
      </p:sp>
      <p:pic>
        <p:nvPicPr>
          <p:cNvPr id="3" name="Picture 2" descr="A close-up of a network&#10;&#10;Description automatically generated">
            <a:extLst>
              <a:ext uri="{FF2B5EF4-FFF2-40B4-BE49-F238E27FC236}">
                <a16:creationId xmlns:a16="http://schemas.microsoft.com/office/drawing/2014/main" id="{60CD42C5-CB5F-CCFF-6B83-A97B21295CFC}"/>
              </a:ext>
            </a:extLst>
          </p:cNvPr>
          <p:cNvPicPr>
            <a:picLocks noChangeAspect="1"/>
          </p:cNvPicPr>
          <p:nvPr/>
        </p:nvPicPr>
        <p:blipFill>
          <a:blip r:embed="rId4"/>
          <a:stretch>
            <a:fillRect/>
          </a:stretch>
        </p:blipFill>
        <p:spPr>
          <a:xfrm>
            <a:off x="6477714" y="4487635"/>
            <a:ext cx="5714286" cy="1904762"/>
          </a:xfrm>
          <a:prstGeom prst="rect">
            <a:avLst/>
          </a:prstGeom>
        </p:spPr>
      </p:pic>
      <p:graphicFrame>
        <p:nvGraphicFramePr>
          <p:cNvPr id="4" name="Diagram 3"/>
          <p:cNvGraphicFramePr/>
          <p:nvPr>
            <p:extLst>
              <p:ext uri="{D42A27DB-BD31-4B8C-83A1-F6EECF244321}">
                <p14:modId xmlns:p14="http://schemas.microsoft.com/office/powerpoint/2010/main" val="3950102055"/>
              </p:ext>
            </p:extLst>
          </p:nvPr>
        </p:nvGraphicFramePr>
        <p:xfrm>
          <a:off x="1269331" y="1889793"/>
          <a:ext cx="9653337" cy="3724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752871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twork&#10;&#10;Description automatically generated">
            <a:extLst>
              <a:ext uri="{FF2B5EF4-FFF2-40B4-BE49-F238E27FC236}">
                <a16:creationId xmlns:a16="http://schemas.microsoft.com/office/drawing/2014/main" id="{F2FE385E-0F75-C5B8-55E4-61A44F3D2FF4}"/>
              </a:ext>
            </a:extLst>
          </p:cNvPr>
          <p:cNvPicPr>
            <a:picLocks noChangeAspect="1"/>
          </p:cNvPicPr>
          <p:nvPr/>
        </p:nvPicPr>
        <p:blipFill>
          <a:blip r:embed="rId3"/>
          <a:stretch>
            <a:fillRect/>
          </a:stretch>
        </p:blipFill>
        <p:spPr>
          <a:xfrm>
            <a:off x="6477714" y="4487635"/>
            <a:ext cx="5714286" cy="1904762"/>
          </a:xfrm>
          <a:prstGeom prst="rect">
            <a:avLst/>
          </a:prstGeom>
        </p:spPr>
      </p:pic>
      <p:sp>
        <p:nvSpPr>
          <p:cNvPr id="2" name="Title 1">
            <a:extLst>
              <a:ext uri="{FF2B5EF4-FFF2-40B4-BE49-F238E27FC236}">
                <a16:creationId xmlns:a16="http://schemas.microsoft.com/office/drawing/2014/main" id="{0B3DE814-9540-461A-869A-43A65B432776}"/>
              </a:ext>
            </a:extLst>
          </p:cNvPr>
          <p:cNvSpPr>
            <a:spLocks noGrp="1"/>
          </p:cNvSpPr>
          <p:nvPr>
            <p:ph type="title"/>
          </p:nvPr>
        </p:nvSpPr>
        <p:spPr>
          <a:xfrm>
            <a:off x="838200" y="365125"/>
            <a:ext cx="10515600" cy="1325563"/>
          </a:xfrm>
        </p:spPr>
        <p:txBody>
          <a:bodyPr anchor="ctr">
            <a:normAutofit/>
          </a:bodyPr>
          <a:lstStyle/>
          <a:p>
            <a:r>
              <a:rPr lang="en-US" dirty="0"/>
              <a:t>FOR MORE INFORMATION</a:t>
            </a:r>
          </a:p>
        </p:txBody>
      </p:sp>
      <p:graphicFrame>
        <p:nvGraphicFramePr>
          <p:cNvPr id="6" name="Text Placeholder 5">
            <a:extLst>
              <a:ext uri="{FF2B5EF4-FFF2-40B4-BE49-F238E27FC236}">
                <a16:creationId xmlns:a16="http://schemas.microsoft.com/office/drawing/2014/main" id="{72816EE7-FCB7-DB3A-7BE3-D0E48BE65296}"/>
              </a:ext>
            </a:extLst>
          </p:cNvPr>
          <p:cNvGraphicFramePr/>
          <p:nvPr/>
        </p:nvGraphicFramePr>
        <p:xfrm>
          <a:off x="838200" y="154807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690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724E-4065-260E-BAB8-9A080A4B7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71F2-E80B-61D7-9817-6C61C6C25459}"/>
              </a:ext>
            </a:extLst>
          </p:cNvPr>
          <p:cNvSpPr>
            <a:spLocks noGrp="1"/>
          </p:cNvSpPr>
          <p:nvPr>
            <p:ph type="title"/>
          </p:nvPr>
        </p:nvSpPr>
        <p:spPr>
          <a:xfrm>
            <a:off x="4368604" y="1520232"/>
            <a:ext cx="3454793" cy="590931"/>
          </a:xfrm>
          <a:prstGeom prst="rect">
            <a:avLst/>
          </a:prstGeom>
          <a:noFill/>
        </p:spPr>
        <p:txBody>
          <a:bodyPr wrap="none" lIns="91440" tIns="45720" rIns="91440" bIns="45720">
            <a:spAutoFit/>
          </a:bodyPr>
          <a:lstStyle/>
          <a:p>
            <a:pPr algn="ctr"/>
            <a:r>
              <a:rPr lang="en-US" dirty="0"/>
              <a:t>THANK YOU</a:t>
            </a:r>
          </a:p>
        </p:txBody>
      </p:sp>
      <p:pic>
        <p:nvPicPr>
          <p:cNvPr id="3" name="Picture 5">
            <a:extLst>
              <a:ext uri="{FF2B5EF4-FFF2-40B4-BE49-F238E27FC236}">
                <a16:creationId xmlns:a16="http://schemas.microsoft.com/office/drawing/2014/main" id="{680BFBA0-A1F4-1FD2-2807-563BCA448E03}"/>
              </a:ext>
            </a:extLst>
          </p:cNvPr>
          <p:cNvPicPr>
            <a:picLocks noChangeAspect="1"/>
          </p:cNvPicPr>
          <p:nvPr/>
        </p:nvPicPr>
        <p:blipFill>
          <a:blip r:embed="rId3"/>
          <a:stretch>
            <a:fillRect/>
          </a:stretch>
        </p:blipFill>
        <p:spPr>
          <a:xfrm>
            <a:off x="2769594" y="3599959"/>
            <a:ext cx="371475" cy="371475"/>
          </a:xfrm>
          <a:prstGeom prst="rect">
            <a:avLst/>
          </a:prstGeom>
        </p:spPr>
      </p:pic>
      <p:pic>
        <p:nvPicPr>
          <p:cNvPr id="6" name="Picture 6">
            <a:extLst>
              <a:ext uri="{FF2B5EF4-FFF2-40B4-BE49-F238E27FC236}">
                <a16:creationId xmlns:a16="http://schemas.microsoft.com/office/drawing/2014/main" id="{5A81703D-BFD7-7274-EDFE-EDC21C12E718}"/>
              </a:ext>
            </a:extLst>
          </p:cNvPr>
          <p:cNvPicPr>
            <a:picLocks noChangeAspect="1"/>
          </p:cNvPicPr>
          <p:nvPr/>
        </p:nvPicPr>
        <p:blipFill>
          <a:blip r:embed="rId4"/>
          <a:stretch>
            <a:fillRect/>
          </a:stretch>
        </p:blipFill>
        <p:spPr>
          <a:xfrm>
            <a:off x="4368604" y="3599959"/>
            <a:ext cx="371475" cy="371475"/>
          </a:xfrm>
          <a:prstGeom prst="rect">
            <a:avLst/>
          </a:prstGeom>
        </p:spPr>
      </p:pic>
      <p:pic>
        <p:nvPicPr>
          <p:cNvPr id="7" name="Picture 8">
            <a:extLst>
              <a:ext uri="{FF2B5EF4-FFF2-40B4-BE49-F238E27FC236}">
                <a16:creationId xmlns:a16="http://schemas.microsoft.com/office/drawing/2014/main" id="{365D0E4B-A837-166A-D584-2FE2E94C55B2}"/>
              </a:ext>
            </a:extLst>
          </p:cNvPr>
          <p:cNvPicPr>
            <a:picLocks noChangeAspect="1"/>
          </p:cNvPicPr>
          <p:nvPr/>
        </p:nvPicPr>
        <p:blipFill>
          <a:blip r:embed="rId5"/>
          <a:stretch>
            <a:fillRect/>
          </a:stretch>
        </p:blipFill>
        <p:spPr>
          <a:xfrm>
            <a:off x="5681662" y="3523759"/>
            <a:ext cx="828675" cy="447675"/>
          </a:xfrm>
          <a:prstGeom prst="rect">
            <a:avLst/>
          </a:prstGeom>
        </p:spPr>
      </p:pic>
      <p:pic>
        <p:nvPicPr>
          <p:cNvPr id="8" name="Picture 9">
            <a:extLst>
              <a:ext uri="{FF2B5EF4-FFF2-40B4-BE49-F238E27FC236}">
                <a16:creationId xmlns:a16="http://schemas.microsoft.com/office/drawing/2014/main" id="{47BB984E-C34D-1D6A-0853-66C2CAC1B2D9}"/>
              </a:ext>
            </a:extLst>
          </p:cNvPr>
          <p:cNvPicPr>
            <a:picLocks noChangeAspect="1"/>
          </p:cNvPicPr>
          <p:nvPr/>
        </p:nvPicPr>
        <p:blipFill>
          <a:blip r:embed="rId6"/>
          <a:stretch>
            <a:fillRect/>
          </a:stretch>
        </p:blipFill>
        <p:spPr>
          <a:xfrm>
            <a:off x="7823397" y="3561859"/>
            <a:ext cx="371475" cy="371475"/>
          </a:xfrm>
          <a:prstGeom prst="rect">
            <a:avLst/>
          </a:prstGeom>
        </p:spPr>
      </p:pic>
      <p:pic>
        <p:nvPicPr>
          <p:cNvPr id="5" name="Picture 4" descr="A group of people working at a desk&#10;&#10;Description automatically generated">
            <a:extLst>
              <a:ext uri="{FF2B5EF4-FFF2-40B4-BE49-F238E27FC236}">
                <a16:creationId xmlns:a16="http://schemas.microsoft.com/office/drawing/2014/main" id="{90FF9535-12DF-7100-8C11-1C13CF3E7831}"/>
              </a:ext>
            </a:extLst>
          </p:cNvPr>
          <p:cNvPicPr>
            <a:picLocks noChangeAspect="1"/>
          </p:cNvPicPr>
          <p:nvPr/>
        </p:nvPicPr>
        <p:blipFill rotWithShape="1">
          <a:blip r:embed="rId7">
            <a:extLst>
              <a:ext uri="{28A0092B-C50C-407E-A947-70E740481C1C}">
                <a14:useLocalDpi xmlns:a14="http://schemas.microsoft.com/office/drawing/2010/main" val="0"/>
              </a:ext>
            </a:extLst>
          </a:blip>
          <a:srcRect l="1967" b="4086"/>
          <a:stretch/>
        </p:blipFill>
        <p:spPr bwMode="auto">
          <a:xfrm>
            <a:off x="7823397" y="4319588"/>
            <a:ext cx="4368603" cy="2093642"/>
          </a:xfrm>
          <a:prstGeom prst="rect">
            <a:avLst/>
          </a:prstGeom>
          <a:ln>
            <a:noFill/>
          </a:ln>
          <a:extLst>
            <a:ext uri="{53640926-AAD7-44D8-BBD7-CCE9431645EC}">
              <a14:shadowObscured xmlns:a14="http://schemas.microsoft.com/office/drawing/2010/main"/>
            </a:ext>
          </a:extLst>
        </p:spPr>
      </p:pic>
      <p:pic>
        <p:nvPicPr>
          <p:cNvPr id="9" name="Picture 10">
            <a:extLst>
              <a:ext uri="{FF2B5EF4-FFF2-40B4-BE49-F238E27FC236}">
                <a16:creationId xmlns:a16="http://schemas.microsoft.com/office/drawing/2014/main" id="{DF597136-C2D6-ED05-231E-38FC3B31B8D2}"/>
              </a:ext>
            </a:extLst>
          </p:cNvPr>
          <p:cNvPicPr>
            <a:picLocks noChangeAspect="1"/>
          </p:cNvPicPr>
          <p:nvPr/>
        </p:nvPicPr>
        <p:blipFill>
          <a:blip r:embed="rId8"/>
          <a:stretch>
            <a:fillRect/>
          </a:stretch>
        </p:blipFill>
        <p:spPr>
          <a:xfrm>
            <a:off x="9069981" y="3599959"/>
            <a:ext cx="352425" cy="333375"/>
          </a:xfrm>
          <a:prstGeom prst="rect">
            <a:avLst/>
          </a:prstGeom>
        </p:spPr>
      </p:pic>
    </p:spTree>
    <p:extLst>
      <p:ext uri="{BB962C8B-B14F-4D97-AF65-F5344CB8AC3E}">
        <p14:creationId xmlns:p14="http://schemas.microsoft.com/office/powerpoint/2010/main" val="161773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D4D1-328D-639F-73DC-A99838FB3933}"/>
              </a:ext>
            </a:extLst>
          </p:cNvPr>
          <p:cNvSpPr>
            <a:spLocks noGrp="1"/>
          </p:cNvSpPr>
          <p:nvPr>
            <p:ph type="title"/>
          </p:nvPr>
        </p:nvSpPr>
        <p:spPr>
          <a:xfrm>
            <a:off x="838200" y="365125"/>
            <a:ext cx="10515600" cy="1325563"/>
          </a:xfrm>
        </p:spPr>
        <p:txBody>
          <a:bodyPr anchor="ctr">
            <a:normAutofit/>
          </a:bodyPr>
          <a:lstStyle/>
          <a:p>
            <a:r>
              <a:rPr lang="en-US" sz="2800" dirty="0"/>
              <a:t>METROPOLITAN COMMUNITY COLLEGE</a:t>
            </a:r>
          </a:p>
        </p:txBody>
      </p:sp>
      <p:pic>
        <p:nvPicPr>
          <p:cNvPr id="3" name="Picture 2" descr="A close-up of a network&#10;&#10;Description automatically generated">
            <a:extLst>
              <a:ext uri="{FF2B5EF4-FFF2-40B4-BE49-F238E27FC236}">
                <a16:creationId xmlns:a16="http://schemas.microsoft.com/office/drawing/2014/main" id="{1B9DCED7-D80C-06B9-B2CD-B986F14F3A60}"/>
              </a:ext>
            </a:extLst>
          </p:cNvPr>
          <p:cNvPicPr>
            <a:picLocks noChangeAspect="1"/>
          </p:cNvPicPr>
          <p:nvPr/>
        </p:nvPicPr>
        <p:blipFill>
          <a:blip r:embed="rId3"/>
          <a:stretch>
            <a:fillRect/>
          </a:stretch>
        </p:blipFill>
        <p:spPr>
          <a:xfrm>
            <a:off x="6829064" y="4604751"/>
            <a:ext cx="5362936" cy="1787645"/>
          </a:xfrm>
          <a:prstGeom prst="rect">
            <a:avLst/>
          </a:prstGeom>
        </p:spPr>
      </p:pic>
      <p:pic>
        <p:nvPicPr>
          <p:cNvPr id="4" name="Picture 3" descr="Logo, company name&#10;&#10;Description automatically generated">
            <a:extLst>
              <a:ext uri="{FF2B5EF4-FFF2-40B4-BE49-F238E27FC236}">
                <a16:creationId xmlns:a16="http://schemas.microsoft.com/office/drawing/2014/main" id="{9F6D5395-2296-5CCB-975A-190AA5BB72A8}"/>
              </a:ext>
            </a:extLst>
          </p:cNvPr>
          <p:cNvPicPr>
            <a:picLocks noChangeAspect="1"/>
          </p:cNvPicPr>
          <p:nvPr/>
        </p:nvPicPr>
        <p:blipFill>
          <a:blip r:embed="rId4"/>
          <a:stretch>
            <a:fillRect/>
          </a:stretch>
        </p:blipFill>
        <p:spPr>
          <a:xfrm>
            <a:off x="1253997" y="2630682"/>
            <a:ext cx="5184903" cy="1488067"/>
          </a:xfrm>
          <a:prstGeom prst="rect">
            <a:avLst/>
          </a:prstGeom>
        </p:spPr>
      </p:pic>
      <p:pic>
        <p:nvPicPr>
          <p:cNvPr id="7" name="Picture 6">
            <a:extLst>
              <a:ext uri="{FF2B5EF4-FFF2-40B4-BE49-F238E27FC236}">
                <a16:creationId xmlns:a16="http://schemas.microsoft.com/office/drawing/2014/main" id="{75ECD173-6B3A-F8B7-50CB-D23D1A1CBC6E}"/>
              </a:ext>
            </a:extLst>
          </p:cNvPr>
          <p:cNvPicPr>
            <a:picLocks noChangeAspect="1"/>
          </p:cNvPicPr>
          <p:nvPr/>
        </p:nvPicPr>
        <p:blipFill>
          <a:blip r:embed="rId5"/>
          <a:srcRect/>
          <a:stretch/>
        </p:blipFill>
        <p:spPr>
          <a:xfrm>
            <a:off x="7760970" y="1841684"/>
            <a:ext cx="2720340" cy="2763067"/>
          </a:xfrm>
          <a:prstGeom prst="rect">
            <a:avLst/>
          </a:prstGeom>
        </p:spPr>
      </p:pic>
    </p:spTree>
    <p:extLst>
      <p:ext uri="{BB962C8B-B14F-4D97-AF65-F5344CB8AC3E}">
        <p14:creationId xmlns:p14="http://schemas.microsoft.com/office/powerpoint/2010/main" val="219467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4061-AC72-4A10-952A-EF0B8231E4B5}"/>
              </a:ext>
            </a:extLst>
          </p:cNvPr>
          <p:cNvSpPr>
            <a:spLocks noGrp="1"/>
          </p:cNvSpPr>
          <p:nvPr>
            <p:ph type="title"/>
          </p:nvPr>
        </p:nvSpPr>
        <p:spPr>
          <a:xfrm>
            <a:off x="2183881" y="465603"/>
            <a:ext cx="7824237" cy="1325563"/>
          </a:xfrm>
        </p:spPr>
        <p:txBody>
          <a:bodyPr/>
          <a:lstStyle/>
          <a:p>
            <a:r>
              <a:rPr lang="en-US" dirty="0"/>
              <a:t>About NALA</a:t>
            </a:r>
          </a:p>
        </p:txBody>
      </p:sp>
      <p:pic>
        <p:nvPicPr>
          <p:cNvPr id="4" name="Picture 3" descr="A close-up of a network&#10;&#10;Description automatically generated">
            <a:extLst>
              <a:ext uri="{FF2B5EF4-FFF2-40B4-BE49-F238E27FC236}">
                <a16:creationId xmlns:a16="http://schemas.microsoft.com/office/drawing/2014/main" id="{6B3C8C92-182A-F67E-BC3C-5DFAC7057C00}"/>
              </a:ext>
            </a:extLst>
          </p:cNvPr>
          <p:cNvPicPr>
            <a:picLocks noChangeAspect="1"/>
          </p:cNvPicPr>
          <p:nvPr/>
        </p:nvPicPr>
        <p:blipFill>
          <a:blip r:embed="rId3"/>
          <a:stretch>
            <a:fillRect/>
          </a:stretch>
        </p:blipFill>
        <p:spPr>
          <a:xfrm>
            <a:off x="6477714" y="4487635"/>
            <a:ext cx="5714286" cy="1904762"/>
          </a:xfrm>
          <a:prstGeom prst="rect">
            <a:avLst/>
          </a:prstGeom>
        </p:spPr>
      </p:pic>
      <p:pic>
        <p:nvPicPr>
          <p:cNvPr id="5" name="Picture 4">
            <a:extLst>
              <a:ext uri="{FF2B5EF4-FFF2-40B4-BE49-F238E27FC236}">
                <a16:creationId xmlns:a16="http://schemas.microsoft.com/office/drawing/2014/main" id="{35AA4CDB-A4C0-6164-08D7-15145057E4C0}"/>
              </a:ext>
            </a:extLst>
          </p:cNvPr>
          <p:cNvPicPr>
            <a:picLocks noChangeAspect="1"/>
          </p:cNvPicPr>
          <p:nvPr/>
        </p:nvPicPr>
        <p:blipFill>
          <a:blip r:embed="rId4"/>
          <a:stretch>
            <a:fillRect/>
          </a:stretch>
        </p:blipFill>
        <p:spPr>
          <a:xfrm>
            <a:off x="1135221" y="1948070"/>
            <a:ext cx="4538778" cy="3006940"/>
          </a:xfrm>
          <a:prstGeom prst="rect">
            <a:avLst/>
          </a:prstGeom>
          <a:ln>
            <a:solidFill>
              <a:srgbClr val="92D050"/>
            </a:solidFill>
          </a:ln>
        </p:spPr>
      </p:pic>
      <p:sp>
        <p:nvSpPr>
          <p:cNvPr id="6" name="Content Placeholder 6">
            <a:extLst>
              <a:ext uri="{FF2B5EF4-FFF2-40B4-BE49-F238E27FC236}">
                <a16:creationId xmlns:a16="http://schemas.microsoft.com/office/drawing/2014/main" id="{2A9EA4AB-EA9B-FE0E-A856-8C68888C5138}"/>
              </a:ext>
            </a:extLst>
          </p:cNvPr>
          <p:cNvSpPr txBox="1">
            <a:spLocks/>
          </p:cNvSpPr>
          <p:nvPr/>
        </p:nvSpPr>
        <p:spPr>
          <a:xfrm>
            <a:off x="5834742" y="1692436"/>
            <a:ext cx="5334000" cy="383389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Our Mission</a:t>
            </a:r>
            <a:endParaRPr lang="en-US" dirty="0"/>
          </a:p>
          <a:p>
            <a:pPr algn="ctr"/>
            <a:r>
              <a:rPr lang="en-US" dirty="0"/>
              <a:t>Equipping paralegals for the challenges of the future through certification, professional development, and advocacy.</a:t>
            </a:r>
          </a:p>
          <a:p>
            <a:pPr algn="ctr"/>
            <a:r>
              <a:rPr lang="en-US" b="1" dirty="0"/>
              <a:t>Our Vision</a:t>
            </a:r>
            <a:endParaRPr lang="en-US" b="1" dirty="0">
              <a:cs typeface="Calibri" panose="020F0502020204030204"/>
            </a:endParaRPr>
          </a:p>
          <a:p>
            <a:pPr algn="ctr"/>
            <a:r>
              <a:rPr lang="en-US" dirty="0"/>
              <a:t>Ensuring paralegals are known and valued as an integral part of the legal ecosystem.</a:t>
            </a:r>
          </a:p>
          <a:p>
            <a:pPr algn="ctr"/>
            <a:endParaRPr lang="en-US" i="1" dirty="0"/>
          </a:p>
          <a:p>
            <a:pPr algn="ctr"/>
            <a:endParaRPr lang="en-US" dirty="0"/>
          </a:p>
          <a:p>
            <a:pPr algn="ctr"/>
            <a:endParaRPr lang="en-US" dirty="0"/>
          </a:p>
        </p:txBody>
      </p:sp>
      <p:sp>
        <p:nvSpPr>
          <p:cNvPr id="8" name="TextBox 7">
            <a:extLst>
              <a:ext uri="{FF2B5EF4-FFF2-40B4-BE49-F238E27FC236}">
                <a16:creationId xmlns:a16="http://schemas.microsoft.com/office/drawing/2014/main" id="{F3B66C60-56BD-7464-E712-11E6A5EABCA4}"/>
              </a:ext>
            </a:extLst>
          </p:cNvPr>
          <p:cNvSpPr txBox="1"/>
          <p:nvPr/>
        </p:nvSpPr>
        <p:spPr>
          <a:xfrm>
            <a:off x="192750" y="5255350"/>
            <a:ext cx="6096000" cy="830997"/>
          </a:xfrm>
          <a:prstGeom prst="rect">
            <a:avLst/>
          </a:prstGeom>
          <a:noFill/>
        </p:spPr>
        <p:txBody>
          <a:bodyPr wrap="square">
            <a:spAutoFit/>
          </a:bodyPr>
          <a:lstStyle/>
          <a:p>
            <a:pPr algn="ctr"/>
            <a:r>
              <a:rPr lang="en-US" sz="2400" i="1" dirty="0"/>
              <a:t>Over </a:t>
            </a:r>
            <a:r>
              <a:rPr lang="en-US" sz="2400" b="1" i="1" dirty="0">
                <a:solidFill>
                  <a:srgbClr val="008CD2"/>
                </a:solidFill>
              </a:rPr>
              <a:t>21K</a:t>
            </a:r>
            <a:r>
              <a:rPr lang="en-US" sz="2400" i="1" dirty="0"/>
              <a:t> paralegals have been NALA certified since 1977!</a:t>
            </a:r>
            <a:endParaRPr lang="en-US" sz="2400" dirty="0"/>
          </a:p>
        </p:txBody>
      </p:sp>
    </p:spTree>
    <p:extLst>
      <p:ext uri="{BB962C8B-B14F-4D97-AF65-F5344CB8AC3E}">
        <p14:creationId xmlns:p14="http://schemas.microsoft.com/office/powerpoint/2010/main" val="165998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twork&#10;&#10;Description automatically generated">
            <a:extLst>
              <a:ext uri="{FF2B5EF4-FFF2-40B4-BE49-F238E27FC236}">
                <a16:creationId xmlns:a16="http://schemas.microsoft.com/office/drawing/2014/main" id="{9FB13557-3AE7-1463-D6BC-F6B90435AEB1}"/>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4" name="Picture 3" descr="Logo, company name&#10;&#10;Description automatically generated">
            <a:extLst>
              <a:ext uri="{FF2B5EF4-FFF2-40B4-BE49-F238E27FC236}">
                <a16:creationId xmlns:a16="http://schemas.microsoft.com/office/drawing/2014/main" id="{C6ADDC3A-A02D-780A-B485-7B1078079CFA}"/>
              </a:ext>
            </a:extLst>
          </p:cNvPr>
          <p:cNvPicPr>
            <a:picLocks noChangeAspect="1"/>
          </p:cNvPicPr>
          <p:nvPr/>
        </p:nvPicPr>
        <p:blipFill>
          <a:blip r:embed="rId5"/>
          <a:stretch>
            <a:fillRect/>
          </a:stretch>
        </p:blipFill>
        <p:spPr>
          <a:xfrm>
            <a:off x="416825" y="1177309"/>
            <a:ext cx="11212205" cy="4714613"/>
          </a:xfrm>
          <a:prstGeom prst="rect">
            <a:avLst/>
          </a:prstGeom>
        </p:spPr>
      </p:pic>
      <p:sp>
        <p:nvSpPr>
          <p:cNvPr id="5" name="Title 2">
            <a:extLst>
              <a:ext uri="{FF2B5EF4-FFF2-40B4-BE49-F238E27FC236}">
                <a16:creationId xmlns:a16="http://schemas.microsoft.com/office/drawing/2014/main" id="{79540591-BA15-A0D8-A8BE-A5DE5A8C8007}"/>
              </a:ext>
            </a:extLst>
          </p:cNvPr>
          <p:cNvSpPr txBox="1">
            <a:spLocks/>
          </p:cNvSpPr>
          <p:nvPr/>
        </p:nvSpPr>
        <p:spPr>
          <a:xfrm>
            <a:off x="838200" y="506612"/>
            <a:ext cx="10515600" cy="670697"/>
          </a:xfrm>
          <a:prstGeom prst="rect">
            <a:avLst/>
          </a:prstGeom>
        </p:spPr>
        <p:txBody>
          <a:bodyPr/>
          <a:lstStyle>
            <a:lvl1pPr algn="ctr" defTabSz="914400" rtl="0" eaLnBrk="1" latinLnBrk="0" hangingPunct="1">
              <a:lnSpc>
                <a:spcPct val="90000"/>
              </a:lnSpc>
              <a:spcBef>
                <a:spcPct val="0"/>
              </a:spcBef>
              <a:buNone/>
              <a:defRPr sz="3600" b="1" kern="1200" spc="600">
                <a:solidFill>
                  <a:schemeClr val="tx1"/>
                </a:solidFill>
                <a:latin typeface="Century Gothic" panose="020B0502020202020204" pitchFamily="34" charset="0"/>
                <a:ea typeface="+mj-ea"/>
                <a:cs typeface="+mj-cs"/>
              </a:defRPr>
            </a:lvl1pPr>
          </a:lstStyle>
          <a:p>
            <a:r>
              <a:rPr lang="en-US" dirty="0"/>
              <a:t>NALA CP® CERTIFICATION</a:t>
            </a:r>
          </a:p>
        </p:txBody>
      </p:sp>
    </p:spTree>
    <p:custDataLst>
      <p:tags r:id="rId1"/>
    </p:custDataLst>
    <p:extLst>
      <p:ext uri="{BB962C8B-B14F-4D97-AF65-F5344CB8AC3E}">
        <p14:creationId xmlns:p14="http://schemas.microsoft.com/office/powerpoint/2010/main" val="341721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64C35-70B2-4E82-8725-A6A03936D30B}"/>
              </a:ext>
            </a:extLst>
          </p:cNvPr>
          <p:cNvSpPr>
            <a:spLocks noGrp="1"/>
          </p:cNvSpPr>
          <p:nvPr>
            <p:ph type="title"/>
          </p:nvPr>
        </p:nvSpPr>
        <p:spPr>
          <a:xfrm>
            <a:off x="838200" y="365125"/>
            <a:ext cx="10515600" cy="1325563"/>
          </a:xfrm>
        </p:spPr>
        <p:txBody>
          <a:bodyPr anchor="ctr">
            <a:normAutofit/>
          </a:bodyPr>
          <a:lstStyle/>
          <a:p>
            <a:r>
              <a:rPr lang="en-US" dirty="0"/>
              <a:t>CERTIFIED PARALEGALS BY AREA</a:t>
            </a:r>
          </a:p>
        </p:txBody>
      </p:sp>
      <p:pic>
        <p:nvPicPr>
          <p:cNvPr id="4" name="Picture 3" descr="A close-up of a network&#10;&#10;Description automatically generated">
            <a:extLst>
              <a:ext uri="{FF2B5EF4-FFF2-40B4-BE49-F238E27FC236}">
                <a16:creationId xmlns:a16="http://schemas.microsoft.com/office/drawing/2014/main" id="{16F2F196-1B65-E00C-3A11-27D9807ADE0F}"/>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45B8CB10-DD39-6817-5B9A-9D5A4C6604C2}"/>
              </a:ext>
            </a:extLst>
          </p:cNvPr>
          <p:cNvPicPr>
            <a:picLocks noChangeAspect="1"/>
          </p:cNvPicPr>
          <p:nvPr/>
        </p:nvPicPr>
        <p:blipFill>
          <a:blip r:embed="rId5"/>
          <a:stretch>
            <a:fillRect/>
          </a:stretch>
        </p:blipFill>
        <p:spPr>
          <a:xfrm>
            <a:off x="1874863" y="1423034"/>
            <a:ext cx="8442274" cy="4748780"/>
          </a:xfrm>
          <a:prstGeom prst="rect">
            <a:avLst/>
          </a:prstGeom>
        </p:spPr>
      </p:pic>
      <p:sp>
        <p:nvSpPr>
          <p:cNvPr id="5" name="TextBox 4">
            <a:extLst>
              <a:ext uri="{FF2B5EF4-FFF2-40B4-BE49-F238E27FC236}">
                <a16:creationId xmlns:a16="http://schemas.microsoft.com/office/drawing/2014/main" id="{ADA3F6A4-9DBB-781F-DC75-C7499C902C94}"/>
              </a:ext>
            </a:extLst>
          </p:cNvPr>
          <p:cNvSpPr txBox="1"/>
          <p:nvPr/>
        </p:nvSpPr>
        <p:spPr>
          <a:xfrm>
            <a:off x="4031933" y="6063712"/>
            <a:ext cx="3820477" cy="415498"/>
          </a:xfrm>
          <a:prstGeom prst="rect">
            <a:avLst/>
          </a:prstGeom>
          <a:noFill/>
        </p:spPr>
        <p:txBody>
          <a:bodyPr wrap="square">
            <a:spAutoFit/>
          </a:bodyPr>
          <a:lstStyle/>
          <a:p>
            <a:r>
              <a:rPr lang="en-US" sz="1050" baseline="0" dirty="0"/>
              <a:t>This map was last updated on January 1, 2025 and reflects the t</a:t>
            </a:r>
            <a:r>
              <a:rPr lang="en-US" sz="1050" dirty="0"/>
              <a:t>otal number of Certified Paralegals since January 1, 1977 = 21,252</a:t>
            </a:r>
          </a:p>
        </p:txBody>
      </p:sp>
    </p:spTree>
    <p:custDataLst>
      <p:tags r:id="rId1"/>
    </p:custDataLst>
    <p:extLst>
      <p:ext uri="{BB962C8B-B14F-4D97-AF65-F5344CB8AC3E}">
        <p14:creationId xmlns:p14="http://schemas.microsoft.com/office/powerpoint/2010/main" val="148021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64C35-70B2-4E82-8725-A6A03936D30B}"/>
              </a:ext>
            </a:extLst>
          </p:cNvPr>
          <p:cNvSpPr>
            <a:spLocks noGrp="1"/>
          </p:cNvSpPr>
          <p:nvPr>
            <p:ph type="title"/>
          </p:nvPr>
        </p:nvSpPr>
        <p:spPr>
          <a:xfrm>
            <a:off x="838200" y="365125"/>
            <a:ext cx="10515600" cy="1325563"/>
          </a:xfrm>
        </p:spPr>
        <p:txBody>
          <a:bodyPr anchor="ctr">
            <a:normAutofit/>
          </a:bodyPr>
          <a:lstStyle/>
          <a:p>
            <a:r>
              <a:rPr lang="en-US" dirty="0"/>
              <a:t>NATIONALLY ACCREDITED</a:t>
            </a:r>
          </a:p>
        </p:txBody>
      </p:sp>
      <p:pic>
        <p:nvPicPr>
          <p:cNvPr id="4" name="Picture 3" descr="A close-up of a network&#10;&#10;Description automatically generated">
            <a:extLst>
              <a:ext uri="{FF2B5EF4-FFF2-40B4-BE49-F238E27FC236}">
                <a16:creationId xmlns:a16="http://schemas.microsoft.com/office/drawing/2014/main" id="{11B40A5D-EF95-B3CB-6652-9833716D2995}"/>
              </a:ext>
            </a:extLst>
          </p:cNvPr>
          <p:cNvPicPr>
            <a:picLocks noChangeAspect="1"/>
          </p:cNvPicPr>
          <p:nvPr/>
        </p:nvPicPr>
        <p:blipFill>
          <a:blip r:embed="rId4"/>
          <a:stretch>
            <a:fillRect/>
          </a:stretch>
        </p:blipFill>
        <p:spPr>
          <a:xfrm>
            <a:off x="6477714" y="4487635"/>
            <a:ext cx="5714286" cy="1904762"/>
          </a:xfrm>
          <a:prstGeom prst="rect">
            <a:avLst/>
          </a:prstGeom>
        </p:spPr>
      </p:pic>
      <p:graphicFrame>
        <p:nvGraphicFramePr>
          <p:cNvPr id="2" name="Diagram 1">
            <a:extLst>
              <a:ext uri="{FF2B5EF4-FFF2-40B4-BE49-F238E27FC236}">
                <a16:creationId xmlns:a16="http://schemas.microsoft.com/office/drawing/2014/main" id="{89E525D1-3607-F8CA-0DF8-89B1DCDE5FAA}"/>
              </a:ext>
            </a:extLst>
          </p:cNvPr>
          <p:cNvGraphicFramePr/>
          <p:nvPr/>
        </p:nvGraphicFramePr>
        <p:xfrm>
          <a:off x="1631575" y="1416424"/>
          <a:ext cx="9233649" cy="49126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A picture containing logo&#10;&#10;Description automatically generated">
            <a:hlinkClick r:id="rId10"/>
            <a:extLst>
              <a:ext uri="{FF2B5EF4-FFF2-40B4-BE49-F238E27FC236}">
                <a16:creationId xmlns:a16="http://schemas.microsoft.com/office/drawing/2014/main" id="{C9AD3BF7-08D0-94A1-B368-CFE705CC08EC}"/>
              </a:ext>
            </a:extLst>
          </p:cNvPr>
          <p:cNvPicPr>
            <a:picLocks noChangeAspect="1"/>
          </p:cNvPicPr>
          <p:nvPr/>
        </p:nvPicPr>
        <p:blipFill>
          <a:blip r:embed="rId11"/>
          <a:stretch>
            <a:fillRect/>
          </a:stretch>
        </p:blipFill>
        <p:spPr>
          <a:xfrm>
            <a:off x="5222007" y="2639553"/>
            <a:ext cx="2052783" cy="2149765"/>
          </a:xfrm>
          <a:prstGeom prst="rect">
            <a:avLst/>
          </a:prstGeom>
        </p:spPr>
      </p:pic>
    </p:spTree>
    <p:custDataLst>
      <p:tags r:id="rId1"/>
    </p:custDataLst>
    <p:extLst>
      <p:ext uri="{BB962C8B-B14F-4D97-AF65-F5344CB8AC3E}">
        <p14:creationId xmlns:p14="http://schemas.microsoft.com/office/powerpoint/2010/main" val="324998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3677D1-766B-456B-A100-D7E320E40BC4}"/>
              </a:ext>
            </a:extLst>
          </p:cNvPr>
          <p:cNvSpPr>
            <a:spLocks noGrp="1"/>
          </p:cNvSpPr>
          <p:nvPr>
            <p:ph type="title"/>
          </p:nvPr>
        </p:nvSpPr>
        <p:spPr>
          <a:xfrm>
            <a:off x="674738" y="371662"/>
            <a:ext cx="10515600" cy="1325563"/>
          </a:xfrm>
        </p:spPr>
        <p:txBody>
          <a:bodyPr/>
          <a:lstStyle/>
          <a:p>
            <a:r>
              <a:rPr lang="en-US" dirty="0"/>
              <a:t>CERTIFIED PARALEGAL EXAM</a:t>
            </a:r>
          </a:p>
        </p:txBody>
      </p:sp>
      <p:pic>
        <p:nvPicPr>
          <p:cNvPr id="4" name="Picture 3" descr="A close-up of a network&#10;&#10;Description automatically generated">
            <a:extLst>
              <a:ext uri="{FF2B5EF4-FFF2-40B4-BE49-F238E27FC236}">
                <a16:creationId xmlns:a16="http://schemas.microsoft.com/office/drawing/2014/main" id="{F2EB8650-2F99-05AD-7356-B9568EE42F75}"/>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3" name="Picture 2" descr="Text&#10;&#10;Description automatically generated">
            <a:extLst>
              <a:ext uri="{FF2B5EF4-FFF2-40B4-BE49-F238E27FC236}">
                <a16:creationId xmlns:a16="http://schemas.microsoft.com/office/drawing/2014/main" id="{F51DCEB0-9CC2-1C46-0467-A65DF5FB38CC}"/>
              </a:ext>
            </a:extLst>
          </p:cNvPr>
          <p:cNvPicPr>
            <a:picLocks noChangeAspect="1"/>
          </p:cNvPicPr>
          <p:nvPr/>
        </p:nvPicPr>
        <p:blipFill>
          <a:blip r:embed="rId5">
            <a:extLst>
              <a:ext uri="{BEBA8EAE-BF5A-486C-A8C5-ECC9F3942E4B}">
                <a14:imgProps xmlns:a14="http://schemas.microsoft.com/office/drawing/2010/main">
                  <a14:imgLayer r:embed="rId6">
                    <a14:imgEffect>
                      <a14:saturation sat="99000"/>
                    </a14:imgEffect>
                  </a14:imgLayer>
                </a14:imgProps>
              </a:ext>
            </a:extLst>
          </a:blip>
          <a:stretch>
            <a:fillRect/>
          </a:stretch>
        </p:blipFill>
        <p:spPr>
          <a:xfrm>
            <a:off x="839788" y="1952144"/>
            <a:ext cx="9712976" cy="3935792"/>
          </a:xfrm>
          <a:prstGeom prst="rect">
            <a:avLst/>
          </a:prstGeom>
          <a:ln>
            <a:solidFill>
              <a:srgbClr val="92D050"/>
            </a:solidFill>
          </a:ln>
        </p:spPr>
      </p:pic>
      <p:pic>
        <p:nvPicPr>
          <p:cNvPr id="2" name="Picture 1" descr="Qr code&#10;&#10;Description automatically generated">
            <a:extLst>
              <a:ext uri="{FF2B5EF4-FFF2-40B4-BE49-F238E27FC236}">
                <a16:creationId xmlns:a16="http://schemas.microsoft.com/office/drawing/2014/main" id="{28BA3D1A-0364-B877-0018-2091CCC9524E}"/>
              </a:ext>
            </a:extLst>
          </p:cNvPr>
          <p:cNvPicPr>
            <a:picLocks noChangeAspect="1"/>
          </p:cNvPicPr>
          <p:nvPr/>
        </p:nvPicPr>
        <p:blipFill>
          <a:blip r:embed="rId7"/>
          <a:stretch>
            <a:fillRect/>
          </a:stretch>
        </p:blipFill>
        <p:spPr>
          <a:xfrm>
            <a:off x="10239856" y="1"/>
            <a:ext cx="1952144" cy="1952144"/>
          </a:xfrm>
          <a:prstGeom prst="rect">
            <a:avLst/>
          </a:prstGeom>
        </p:spPr>
      </p:pic>
      <p:pic>
        <p:nvPicPr>
          <p:cNvPr id="5" name="Picture 4" descr="A picture containing text, sign, dark, night sky&#10;&#10;Description automatically generated">
            <a:extLst>
              <a:ext uri="{FF2B5EF4-FFF2-40B4-BE49-F238E27FC236}">
                <a16:creationId xmlns:a16="http://schemas.microsoft.com/office/drawing/2014/main" id="{8C5E274B-6739-4CEE-F30E-4A2374D83882}"/>
              </a:ext>
            </a:extLst>
          </p:cNvPr>
          <p:cNvPicPr>
            <a:picLocks noChangeAspect="1"/>
          </p:cNvPicPr>
          <p:nvPr/>
        </p:nvPicPr>
        <p:blipFill rotWithShape="1">
          <a:blip r:embed="rId8"/>
          <a:srcRect t="51183"/>
          <a:stretch/>
        </p:blipFill>
        <p:spPr>
          <a:xfrm>
            <a:off x="10668147" y="1952145"/>
            <a:ext cx="1176036" cy="574108"/>
          </a:xfrm>
          <a:prstGeom prst="rect">
            <a:avLst/>
          </a:prstGeom>
        </p:spPr>
      </p:pic>
    </p:spTree>
    <p:custDataLst>
      <p:tags r:id="rId1"/>
    </p:custDataLst>
    <p:extLst>
      <p:ext uri="{BB962C8B-B14F-4D97-AF65-F5344CB8AC3E}">
        <p14:creationId xmlns:p14="http://schemas.microsoft.com/office/powerpoint/2010/main" val="49682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twork&#10;&#10;Description automatically generated">
            <a:extLst>
              <a:ext uri="{FF2B5EF4-FFF2-40B4-BE49-F238E27FC236}">
                <a16:creationId xmlns:a16="http://schemas.microsoft.com/office/drawing/2014/main" id="{76E9CD56-C153-211B-6FBD-408C820232AE}"/>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3" name="Picture 2" descr="A diagram of a certificate&#10;&#10;Description automatically generated">
            <a:extLst>
              <a:ext uri="{FF2B5EF4-FFF2-40B4-BE49-F238E27FC236}">
                <a16:creationId xmlns:a16="http://schemas.microsoft.com/office/drawing/2014/main" id="{3ADC7709-84FA-943B-18DA-EA29EB697545}"/>
              </a:ext>
            </a:extLst>
          </p:cNvPr>
          <p:cNvPicPr>
            <a:picLocks noChangeAspect="1"/>
          </p:cNvPicPr>
          <p:nvPr/>
        </p:nvPicPr>
        <p:blipFill>
          <a:blip r:embed="rId5"/>
          <a:stretch>
            <a:fillRect/>
          </a:stretch>
        </p:blipFill>
        <p:spPr>
          <a:xfrm>
            <a:off x="1123378" y="544902"/>
            <a:ext cx="5888390" cy="5768195"/>
          </a:xfrm>
          <a:prstGeom prst="rect">
            <a:avLst/>
          </a:prstGeom>
        </p:spPr>
      </p:pic>
      <p:pic>
        <p:nvPicPr>
          <p:cNvPr id="4" name="Picture 3" descr="A diagram of a diagram&#10;&#10;Description automatically generated">
            <a:extLst>
              <a:ext uri="{FF2B5EF4-FFF2-40B4-BE49-F238E27FC236}">
                <a16:creationId xmlns:a16="http://schemas.microsoft.com/office/drawing/2014/main" id="{CEC43C5D-CCB8-1CFA-EAE3-89C3313207A0}"/>
              </a:ext>
            </a:extLst>
          </p:cNvPr>
          <p:cNvPicPr>
            <a:picLocks noChangeAspect="1"/>
          </p:cNvPicPr>
          <p:nvPr/>
        </p:nvPicPr>
        <p:blipFill>
          <a:blip r:embed="rId6"/>
          <a:stretch>
            <a:fillRect/>
          </a:stretch>
        </p:blipFill>
        <p:spPr>
          <a:xfrm>
            <a:off x="7799295" y="1185707"/>
            <a:ext cx="3083859" cy="4486586"/>
          </a:xfrm>
          <a:prstGeom prst="rect">
            <a:avLst/>
          </a:prstGeom>
        </p:spPr>
      </p:pic>
    </p:spTree>
    <p:custDataLst>
      <p:tags r:id="rId1"/>
    </p:custDataLst>
    <p:extLst>
      <p:ext uri="{BB962C8B-B14F-4D97-AF65-F5344CB8AC3E}">
        <p14:creationId xmlns:p14="http://schemas.microsoft.com/office/powerpoint/2010/main" val="465072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LAWebinarPP_2020  -  Read-Only" id="{80EA7507-606F-4D26-81A5-F9AB461CD7A7}" vid="{0A1BDAC7-2A83-4BBC-9CB5-1F2C04BF36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DBFC4972DB0498E44FFE6FDC3B1D1" ma:contentTypeVersion="13" ma:contentTypeDescription="Create a new document." ma:contentTypeScope="" ma:versionID="96e659d8f85c26386f7ddf1a9687e2d8">
  <xsd:schema xmlns:xsd="http://www.w3.org/2001/XMLSchema" xmlns:xs="http://www.w3.org/2001/XMLSchema" xmlns:p="http://schemas.microsoft.com/office/2006/metadata/properties" xmlns:ns2="93b04202-7c7c-48a8-82b8-6733283320a5" xmlns:ns3="64741855-d25d-4280-9d48-752da633cfca" targetNamespace="http://schemas.microsoft.com/office/2006/metadata/properties" ma:root="true" ma:fieldsID="e1c084d77b54d7a5b1207a40244b77bc" ns2:_="" ns3:_="">
    <xsd:import namespace="93b04202-7c7c-48a8-82b8-6733283320a5"/>
    <xsd:import namespace="64741855-d25d-4280-9d48-752da633cfc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b04202-7c7c-48a8-82b8-673328332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418de5e-2b51-4480-b063-b48f064f5c7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741855-d25d-4280-9d48-752da633cfc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9b0e156-eb79-4682-8d4a-15fc666a4188}" ma:internalName="TaxCatchAll" ma:showField="CatchAllData" ma:web="64741855-d25d-4280-9d48-752da633cfca">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A9C10D-7E33-4934-ADF0-FDD92A08C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b04202-7c7c-48a8-82b8-6733283320a5"/>
    <ds:schemaRef ds:uri="64741855-d25d-4280-9d48-752da633cf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6092DD-8F05-4E8E-BCA7-FECC2BD2ED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1679</TotalTime>
  <Words>896</Words>
  <Application>Microsoft Office PowerPoint</Application>
  <PresentationFormat>Widescreen</PresentationFormat>
  <Paragraphs>157</Paragraphs>
  <Slides>25</Slides>
  <Notes>25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Calibri (Body)</vt:lpstr>
      <vt:lpstr>Calibri Light</vt:lpstr>
      <vt:lpstr>Century Gothic</vt:lpstr>
      <vt:lpstr>Gill Sans</vt:lpstr>
      <vt:lpstr>1_Office Theme</vt:lpstr>
      <vt:lpstr>Presentation</vt:lpstr>
      <vt:lpstr>PowerPoint Presentation</vt:lpstr>
      <vt:lpstr>PowerPoint Presentation</vt:lpstr>
      <vt:lpstr>METROPOLITAN COMMUNITY COLLEGE</vt:lpstr>
      <vt:lpstr>About NALA</vt:lpstr>
      <vt:lpstr>PowerPoint Presentation</vt:lpstr>
      <vt:lpstr>CERTIFIED PARALEGALS BY AREA</vt:lpstr>
      <vt:lpstr>NATIONALLY ACCREDITED</vt:lpstr>
      <vt:lpstr>CERTIFIED PARALEGAL EXAM</vt:lpstr>
      <vt:lpstr>PowerPoint Presentation</vt:lpstr>
      <vt:lpstr>PowerPoint Presentation</vt:lpstr>
      <vt:lpstr>PowerPoint Presentation</vt:lpstr>
      <vt:lpstr>PowerPoint Presentation</vt:lpstr>
      <vt:lpstr>PowerPoint Presentation</vt:lpstr>
      <vt:lpstr>ONLINE STUDY OPTIONS</vt:lpstr>
      <vt:lpstr>CP® AND ACP® CERTIFICATE</vt:lpstr>
      <vt:lpstr>CERTIFICATION CONNECTION</vt:lpstr>
      <vt:lpstr>BENEFITS OF ACHIEVING &amp; MAINTAINING CERTIFICATION</vt:lpstr>
      <vt:lpstr>CLE OPPORTUNITIES</vt:lpstr>
      <vt:lpstr>DIVERSITY, EQUITY, AND INCLUSION</vt:lpstr>
      <vt:lpstr>MEMBERSHIP TYPES</vt:lpstr>
      <vt:lpstr>$5 Student Membership</vt:lpstr>
      <vt:lpstr>PowerPoint Presentation</vt:lpstr>
      <vt:lpstr>PowerPoint Presentation</vt:lpstr>
      <vt:lpstr>FOR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dc:title>
  <dc:creator>Mariah Williams</dc:creator>
  <cp:lastModifiedBy>Melody Drew</cp:lastModifiedBy>
  <cp:revision>225</cp:revision>
  <dcterms:created xsi:type="dcterms:W3CDTF">2020-08-21T19:10:08Z</dcterms:created>
  <dcterms:modified xsi:type="dcterms:W3CDTF">2025-01-23T15:18:21Z</dcterms:modified>
</cp:coreProperties>
</file>